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93" r:id="rId6"/>
  </p:sldMasterIdLst>
  <p:notesMasterIdLst>
    <p:notesMasterId r:id="rId24"/>
  </p:notesMasterIdLst>
  <p:handoutMasterIdLst>
    <p:handoutMasterId r:id="rId25"/>
  </p:handoutMasterIdLst>
  <p:sldIdLst>
    <p:sldId id="256" r:id="rId7"/>
    <p:sldId id="2655" r:id="rId8"/>
    <p:sldId id="2661" r:id="rId9"/>
    <p:sldId id="2626" r:id="rId10"/>
    <p:sldId id="2658" r:id="rId11"/>
    <p:sldId id="2656" r:id="rId12"/>
    <p:sldId id="2609" r:id="rId13"/>
    <p:sldId id="2617" r:id="rId14"/>
    <p:sldId id="2643" r:id="rId15"/>
    <p:sldId id="257" r:id="rId16"/>
    <p:sldId id="2651" r:id="rId17"/>
    <p:sldId id="2646" r:id="rId18"/>
    <p:sldId id="2650" r:id="rId19"/>
    <p:sldId id="2648" r:id="rId20"/>
    <p:sldId id="262" r:id="rId21"/>
    <p:sldId id="2662" r:id="rId22"/>
    <p:sldId id="2660"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E6923F-6C2B-74AC-9C5B-1C331F93DB9B}" name="Arie Vonk" initials="AV" userId="S::vonk@10vdl.nl::7fe9a0d1-b5b8-4d6d-a049-49e44def120e" providerId="AD"/>
  <p188:author id="{39CBE16A-DED4-5044-309B-8BBD38296439}" name="Annelize van Tilburg" initials="Av" userId="S::tilburg@10vdl.nl::3916b2e0-e82a-4d8a-8426-bb3fab006152" providerId="AD"/>
  <p188:author id="{0C69D492-5508-3D46-2BBE-4326806852A0}" name="Hugo Nierstrasz" initials="HN" userId="S::nierstrasz@vh.nl::09fec65c-3b7a-459e-9a66-c79c621c8d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sorterViewPr>
    <p:cViewPr varScale="1">
      <p:scale>
        <a:sx n="100" d="100"/>
        <a:sy n="100" d="100"/>
      </p:scale>
      <p:origin x="0" y="-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e Vonk" userId="7fe9a0d1-b5b8-4d6d-a049-49e44def120e" providerId="ADAL" clId="{ACC195A3-F996-4579-937C-D30041BAAAC0}"/>
    <pc:docChg chg="custSel addSld modSld">
      <pc:chgData name="Arie Vonk" userId="7fe9a0d1-b5b8-4d6d-a049-49e44def120e" providerId="ADAL" clId="{ACC195A3-F996-4579-937C-D30041BAAAC0}" dt="2026-02-11T12:05:43.062" v="421" actId="20577"/>
      <pc:docMkLst>
        <pc:docMk/>
      </pc:docMkLst>
      <pc:sldChg chg="modSp">
        <pc:chgData name="Arie Vonk" userId="7fe9a0d1-b5b8-4d6d-a049-49e44def120e" providerId="ADAL" clId="{ACC195A3-F996-4579-937C-D30041BAAAC0}" dt="2026-02-11T12:05:43.062" v="421" actId="20577"/>
        <pc:sldMkLst>
          <pc:docMk/>
          <pc:sldMk cId="1341559460" sldId="2658"/>
        </pc:sldMkLst>
        <pc:spChg chg="mod">
          <ac:chgData name="Arie Vonk" userId="7fe9a0d1-b5b8-4d6d-a049-49e44def120e" providerId="ADAL" clId="{ACC195A3-F996-4579-937C-D30041BAAAC0}" dt="2026-02-11T12:05:43.062" v="421" actId="20577"/>
          <ac:spMkLst>
            <pc:docMk/>
            <pc:sldMk cId="1341559460" sldId="2658"/>
            <ac:spMk id="3" creationId="{CF4DC021-B1F8-7842-78A9-F207FE2612FD}"/>
          </ac:spMkLst>
        </pc:spChg>
      </pc:sldChg>
      <pc:sldChg chg="modSp new mod">
        <pc:chgData name="Arie Vonk" userId="7fe9a0d1-b5b8-4d6d-a049-49e44def120e" providerId="ADAL" clId="{ACC195A3-F996-4579-937C-D30041BAAAC0}" dt="2026-02-11T10:22:18.540" v="412" actId="1076"/>
        <pc:sldMkLst>
          <pc:docMk/>
          <pc:sldMk cId="863799767" sldId="2660"/>
        </pc:sldMkLst>
        <pc:spChg chg="mod">
          <ac:chgData name="Arie Vonk" userId="7fe9a0d1-b5b8-4d6d-a049-49e44def120e" providerId="ADAL" clId="{ACC195A3-F996-4579-937C-D30041BAAAC0}" dt="2026-02-11T10:21:15.657" v="408" actId="20577"/>
          <ac:spMkLst>
            <pc:docMk/>
            <pc:sldMk cId="863799767" sldId="2660"/>
            <ac:spMk id="2" creationId="{1DDAA51E-873B-2473-E824-E4C360D9CDBF}"/>
          </ac:spMkLst>
        </pc:spChg>
        <pc:spChg chg="mod">
          <ac:chgData name="Arie Vonk" userId="7fe9a0d1-b5b8-4d6d-a049-49e44def120e" providerId="ADAL" clId="{ACC195A3-F996-4579-937C-D30041BAAAC0}" dt="2026-02-11T10:22:18.540" v="412" actId="1076"/>
          <ac:spMkLst>
            <pc:docMk/>
            <pc:sldMk cId="863799767" sldId="2660"/>
            <ac:spMk id="3" creationId="{0E5095C7-6FA1-159E-7876-5E9E3041DCC0}"/>
          </ac:spMkLst>
        </pc:spChg>
      </pc:sldChg>
    </pc:docChg>
  </pc:docChgLst>
  <pc:docChgLst>
    <pc:chgData name="Annelize van Tilburg" userId="3916b2e0-e82a-4d8a-8426-bb3fab006152" providerId="ADAL" clId="{AAA31855-65B0-42C5-8765-83158D4B211A}"/>
    <pc:docChg chg="undo redo custSel addSld delSld modSld sldOrd">
      <pc:chgData name="Annelize van Tilburg" userId="3916b2e0-e82a-4d8a-8426-bb3fab006152" providerId="ADAL" clId="{AAA31855-65B0-42C5-8765-83158D4B211A}" dt="2026-02-11T15:59:35.197" v="1499" actId="20577"/>
      <pc:docMkLst>
        <pc:docMk/>
      </pc:docMkLst>
      <pc:sldChg chg="addSp delSp modSp add mod delAnim modAnim">
        <pc:chgData name="Annelize van Tilburg" userId="3916b2e0-e82a-4d8a-8426-bb3fab006152" providerId="ADAL" clId="{AAA31855-65B0-42C5-8765-83158D4B211A}" dt="2026-02-11T14:14:08.782" v="1353"/>
        <pc:sldMkLst>
          <pc:docMk/>
          <pc:sldMk cId="645132668" sldId="2626"/>
        </pc:sldMkLst>
        <pc:spChg chg="mod">
          <ac:chgData name="Annelize van Tilburg" userId="3916b2e0-e82a-4d8a-8426-bb3fab006152" providerId="ADAL" clId="{AAA31855-65B0-42C5-8765-83158D4B211A}" dt="2026-02-11T10:18:28.428" v="859" actId="403"/>
          <ac:spMkLst>
            <pc:docMk/>
            <pc:sldMk cId="645132668" sldId="2626"/>
            <ac:spMk id="2" creationId="{C581D9FB-ED7B-1887-8738-3E92B4EE7869}"/>
          </ac:spMkLst>
        </pc:spChg>
        <pc:spChg chg="mod">
          <ac:chgData name="Annelize van Tilburg" userId="3916b2e0-e82a-4d8a-8426-bb3fab006152" providerId="ADAL" clId="{AAA31855-65B0-42C5-8765-83158D4B211A}" dt="2026-02-11T09:30:57.311" v="438" actId="27636"/>
          <ac:spMkLst>
            <pc:docMk/>
            <pc:sldMk cId="645132668" sldId="2626"/>
            <ac:spMk id="3" creationId="{A5176FC6-3F7A-094E-DD64-F3C8E4F47B58}"/>
          </ac:spMkLst>
        </pc:spChg>
        <pc:spChg chg="mod">
          <ac:chgData name="Annelize van Tilburg" userId="3916b2e0-e82a-4d8a-8426-bb3fab006152" providerId="ADAL" clId="{AAA31855-65B0-42C5-8765-83158D4B211A}" dt="2026-02-11T09:30:57.293" v="437" actId="14100"/>
          <ac:spMkLst>
            <pc:docMk/>
            <pc:sldMk cId="645132668" sldId="2626"/>
            <ac:spMk id="4" creationId="{1391B2D7-A49F-9D7A-EE95-C6F41267C83A}"/>
          </ac:spMkLst>
        </pc:spChg>
      </pc:sldChg>
      <pc:sldChg chg="modSp mod">
        <pc:chgData name="Annelize van Tilburg" userId="3916b2e0-e82a-4d8a-8426-bb3fab006152" providerId="ADAL" clId="{AAA31855-65B0-42C5-8765-83158D4B211A}" dt="2026-02-11T12:24:50.962" v="1231" actId="114"/>
        <pc:sldMkLst>
          <pc:docMk/>
          <pc:sldMk cId="342345263" sldId="2650"/>
        </pc:sldMkLst>
        <pc:spChg chg="mod">
          <ac:chgData name="Annelize van Tilburg" userId="3916b2e0-e82a-4d8a-8426-bb3fab006152" providerId="ADAL" clId="{AAA31855-65B0-42C5-8765-83158D4B211A}" dt="2026-02-11T12:24:50.962" v="1231" actId="114"/>
          <ac:spMkLst>
            <pc:docMk/>
            <pc:sldMk cId="342345263" sldId="2650"/>
            <ac:spMk id="4" creationId="{74E84D7F-8FF1-EEDD-9914-746655428AF3}"/>
          </ac:spMkLst>
        </pc:spChg>
      </pc:sldChg>
      <pc:sldChg chg="modSp mod">
        <pc:chgData name="Annelize van Tilburg" userId="3916b2e0-e82a-4d8a-8426-bb3fab006152" providerId="ADAL" clId="{AAA31855-65B0-42C5-8765-83158D4B211A}" dt="2026-02-11T12:23:29.769" v="1185" actId="20577"/>
        <pc:sldMkLst>
          <pc:docMk/>
          <pc:sldMk cId="1262017262" sldId="2655"/>
        </pc:sldMkLst>
        <pc:spChg chg="mod">
          <ac:chgData name="Annelize van Tilburg" userId="3916b2e0-e82a-4d8a-8426-bb3fab006152" providerId="ADAL" clId="{AAA31855-65B0-42C5-8765-83158D4B211A}" dt="2026-02-11T12:23:29.769" v="1185" actId="20577"/>
          <ac:spMkLst>
            <pc:docMk/>
            <pc:sldMk cId="1262017262" sldId="2655"/>
            <ac:spMk id="3" creationId="{DADCAC81-BA0A-A8C0-782C-2A20AADB294E}"/>
          </ac:spMkLst>
        </pc:spChg>
      </pc:sldChg>
      <pc:sldChg chg="addSp delSp modSp mod ord modClrScheme modShow chgLayout">
        <pc:chgData name="Annelize van Tilburg" userId="3916b2e0-e82a-4d8a-8426-bb3fab006152" providerId="ADAL" clId="{AAA31855-65B0-42C5-8765-83158D4B211A}" dt="2026-02-11T15:59:35.197" v="1499" actId="20577"/>
        <pc:sldMkLst>
          <pc:docMk/>
          <pc:sldMk cId="1404914712" sldId="2656"/>
        </pc:sldMkLst>
        <pc:spChg chg="mod ord">
          <ac:chgData name="Annelize van Tilburg" userId="3916b2e0-e82a-4d8a-8426-bb3fab006152" providerId="ADAL" clId="{AAA31855-65B0-42C5-8765-83158D4B211A}" dt="2026-02-11T15:57:25.558" v="1369" actId="700"/>
          <ac:spMkLst>
            <pc:docMk/>
            <pc:sldMk cId="1404914712" sldId="2656"/>
            <ac:spMk id="2" creationId="{85DD2A9F-DE06-EF5E-52D5-AF275B5D5919}"/>
          </ac:spMkLst>
        </pc:spChg>
        <pc:spChg chg="add mod ord">
          <ac:chgData name="Annelize van Tilburg" userId="3916b2e0-e82a-4d8a-8426-bb3fab006152" providerId="ADAL" clId="{AAA31855-65B0-42C5-8765-83158D4B211A}" dt="2026-02-11T15:59:35.197" v="1499" actId="20577"/>
          <ac:spMkLst>
            <pc:docMk/>
            <pc:sldMk cId="1404914712" sldId="2656"/>
            <ac:spMk id="7" creationId="{8ABDB89B-55D0-4AD7-7D13-60688AA1F35D}"/>
          </ac:spMkLst>
        </pc:spChg>
      </pc:sldChg>
      <pc:sldChg chg="addSp delSp modSp add mod delAnim modAnim">
        <pc:chgData name="Annelize van Tilburg" userId="3916b2e0-e82a-4d8a-8426-bb3fab006152" providerId="ADAL" clId="{AAA31855-65B0-42C5-8765-83158D4B211A}" dt="2026-02-11T14:14:14.061" v="1354"/>
        <pc:sldMkLst>
          <pc:docMk/>
          <pc:sldMk cId="1341559460" sldId="2658"/>
        </pc:sldMkLst>
        <pc:spChg chg="mod">
          <ac:chgData name="Annelize van Tilburg" userId="3916b2e0-e82a-4d8a-8426-bb3fab006152" providerId="ADAL" clId="{AAA31855-65B0-42C5-8765-83158D4B211A}" dt="2026-02-11T10:18:47.889" v="863" actId="403"/>
          <ac:spMkLst>
            <pc:docMk/>
            <pc:sldMk cId="1341559460" sldId="2658"/>
            <ac:spMk id="2" creationId="{E20A6775-029B-D20E-9332-A06485B6C408}"/>
          </ac:spMkLst>
        </pc:spChg>
        <pc:spChg chg="mod">
          <ac:chgData name="Annelize van Tilburg" userId="3916b2e0-e82a-4d8a-8426-bb3fab006152" providerId="ADAL" clId="{AAA31855-65B0-42C5-8765-83158D4B211A}" dt="2026-02-11T09:25:55.115" v="369" actId="20577"/>
          <ac:spMkLst>
            <pc:docMk/>
            <pc:sldMk cId="1341559460" sldId="2658"/>
            <ac:spMk id="3" creationId="{CF4DC021-B1F8-7842-78A9-F207FE2612FD}"/>
          </ac:spMkLst>
        </pc:spChg>
        <pc:spChg chg="mod">
          <ac:chgData name="Annelize van Tilburg" userId="3916b2e0-e82a-4d8a-8426-bb3fab006152" providerId="ADAL" clId="{AAA31855-65B0-42C5-8765-83158D4B211A}" dt="2026-02-11T09:21:31.700" v="259" actId="20577"/>
          <ac:spMkLst>
            <pc:docMk/>
            <pc:sldMk cId="1341559460" sldId="2658"/>
            <ac:spMk id="4" creationId="{67303C42-A592-7FB8-7E33-D937D3DE1EAB}"/>
          </ac:spMkLst>
        </pc:spChg>
      </pc:sldChg>
      <pc:sldChg chg="addSp delSp modSp mod">
        <pc:chgData name="Annelize van Tilburg" userId="3916b2e0-e82a-4d8a-8426-bb3fab006152" providerId="ADAL" clId="{AAA31855-65B0-42C5-8765-83158D4B211A}" dt="2026-02-11T14:49:59.876" v="1355" actId="108"/>
        <pc:sldMkLst>
          <pc:docMk/>
          <pc:sldMk cId="863799767" sldId="2660"/>
        </pc:sldMkLst>
        <pc:spChg chg="mod">
          <ac:chgData name="Annelize van Tilburg" userId="3916b2e0-e82a-4d8a-8426-bb3fab006152" providerId="ADAL" clId="{AAA31855-65B0-42C5-8765-83158D4B211A}" dt="2026-02-11T13:30:42.945" v="1233" actId="20577"/>
          <ac:spMkLst>
            <pc:docMk/>
            <pc:sldMk cId="863799767" sldId="2660"/>
            <ac:spMk id="2" creationId="{1DDAA51E-873B-2473-E824-E4C360D9CDBF}"/>
          </ac:spMkLst>
        </pc:spChg>
        <pc:spChg chg="mod">
          <ac:chgData name="Annelize van Tilburg" userId="3916b2e0-e82a-4d8a-8426-bb3fab006152" providerId="ADAL" clId="{AAA31855-65B0-42C5-8765-83158D4B211A}" dt="2026-02-11T14:49:59.876" v="1355" actId="108"/>
          <ac:spMkLst>
            <pc:docMk/>
            <pc:sldMk cId="863799767" sldId="2660"/>
            <ac:spMk id="3" creationId="{0E5095C7-6FA1-159E-7876-5E9E3041DCC0}"/>
          </ac:spMkLst>
        </pc:spChg>
      </pc:sldChg>
      <pc:sldChg chg="addSp delSp modSp add mod">
        <pc:chgData name="Annelize van Tilburg" userId="3916b2e0-e82a-4d8a-8426-bb3fab006152" providerId="ADAL" clId="{AAA31855-65B0-42C5-8765-83158D4B211A}" dt="2026-02-11T10:26:07.543" v="1015" actId="404"/>
        <pc:sldMkLst>
          <pc:docMk/>
          <pc:sldMk cId="3887322823" sldId="2661"/>
        </pc:sldMkLst>
        <pc:spChg chg="mod">
          <ac:chgData name="Annelize van Tilburg" userId="3916b2e0-e82a-4d8a-8426-bb3fab006152" providerId="ADAL" clId="{AAA31855-65B0-42C5-8765-83158D4B211A}" dt="2026-02-11T10:26:07.543" v="1015" actId="404"/>
          <ac:spMkLst>
            <pc:docMk/>
            <pc:sldMk cId="3887322823" sldId="2661"/>
            <ac:spMk id="4" creationId="{4949ED35-4F0C-7E24-A479-CD932785A81E}"/>
          </ac:spMkLst>
        </pc:spChg>
        <pc:picChg chg="add mod modCrop">
          <ac:chgData name="Annelize van Tilburg" userId="3916b2e0-e82a-4d8a-8426-bb3fab006152" providerId="ADAL" clId="{AAA31855-65B0-42C5-8765-83158D4B211A}" dt="2026-02-11T10:25:07.840" v="1001" actId="1366"/>
          <ac:picMkLst>
            <pc:docMk/>
            <pc:sldMk cId="3887322823" sldId="2661"/>
            <ac:picMk id="6" creationId="{416DD0BB-5959-C97A-62F0-FFC699065D2F}"/>
          </ac:picMkLst>
        </pc:picChg>
      </pc:sldChg>
      <pc:sldChg chg="addSp delSp modSp add mod">
        <pc:chgData name="Annelize van Tilburg" userId="3916b2e0-e82a-4d8a-8426-bb3fab006152" providerId="ADAL" clId="{AAA31855-65B0-42C5-8765-83158D4B211A}" dt="2026-02-11T12:17:37.366" v="1097" actId="6549"/>
        <pc:sldMkLst>
          <pc:docMk/>
          <pc:sldMk cId="1039128722" sldId="2662"/>
        </pc:sldMkLst>
        <pc:spChg chg="mod">
          <ac:chgData name="Annelize van Tilburg" userId="3916b2e0-e82a-4d8a-8426-bb3fab006152" providerId="ADAL" clId="{AAA31855-65B0-42C5-8765-83158D4B211A}" dt="2026-02-11T12:17:37.366" v="1097" actId="6549"/>
          <ac:spMkLst>
            <pc:docMk/>
            <pc:sldMk cId="1039128722" sldId="2662"/>
            <ac:spMk id="4" creationId="{3A61899B-D3D0-3EDC-FAD0-48CDB201CCBA}"/>
          </ac:spMkLst>
        </pc:spChg>
        <pc:picChg chg="add mod modCrop">
          <ac:chgData name="Annelize van Tilburg" userId="3916b2e0-e82a-4d8a-8426-bb3fab006152" providerId="ADAL" clId="{AAA31855-65B0-42C5-8765-83158D4B211A}" dt="2026-02-11T10:33:55.696" v="1083" actId="1366"/>
          <ac:picMkLst>
            <pc:docMk/>
            <pc:sldMk cId="1039128722" sldId="2662"/>
            <ac:picMk id="5" creationId="{CB2F4AE2-D2C1-5477-DFB0-E6C3A307EFC1}"/>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E4A74-8DEA-4D3A-9A05-82874F96C44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462D4B6-2B53-4F2E-9E5C-C350EA5D57FD}">
      <dgm:prSet/>
      <dgm:spPr/>
      <dgm:t>
        <a:bodyPr/>
        <a:lstStyle/>
        <a:p>
          <a:pPr>
            <a:lnSpc>
              <a:spcPct val="100000"/>
            </a:lnSpc>
          </a:pPr>
          <a:r>
            <a:rPr lang="nl-NL" dirty="0"/>
            <a:t>Lijstonderdeel 1</a:t>
          </a:r>
          <a:endParaRPr lang="en-US" dirty="0"/>
        </a:p>
      </dgm:t>
    </dgm:pt>
    <dgm:pt modelId="{D29B7A9F-B816-454C-ACD9-51E3E99D137A}" type="parTrans" cxnId="{7E79238A-31A3-48DC-99E0-8E6A3258CF05}">
      <dgm:prSet/>
      <dgm:spPr/>
      <dgm:t>
        <a:bodyPr/>
        <a:lstStyle/>
        <a:p>
          <a:endParaRPr lang="en-US"/>
        </a:p>
      </dgm:t>
    </dgm:pt>
    <dgm:pt modelId="{CE0F55DA-7630-4F79-BD89-ABE21659AC91}" type="sibTrans" cxnId="{7E79238A-31A3-48DC-99E0-8E6A3258CF05}">
      <dgm:prSet/>
      <dgm:spPr/>
      <dgm:t>
        <a:bodyPr/>
        <a:lstStyle/>
        <a:p>
          <a:endParaRPr lang="en-US"/>
        </a:p>
      </dgm:t>
    </dgm:pt>
    <dgm:pt modelId="{1EC659DC-8557-49D6-8B9A-8A316D85D761}">
      <dgm:prSet/>
      <dgm:spPr/>
      <dgm:t>
        <a:bodyPr/>
        <a:lstStyle/>
        <a:p>
          <a:pPr>
            <a:lnSpc>
              <a:spcPct val="100000"/>
            </a:lnSpc>
          </a:pPr>
          <a:r>
            <a:rPr lang="nl-NL" dirty="0"/>
            <a:t>Lijstonderdeel 2</a:t>
          </a:r>
          <a:endParaRPr lang="en-US" dirty="0"/>
        </a:p>
      </dgm:t>
    </dgm:pt>
    <dgm:pt modelId="{8E7F5DDC-85A0-40AF-84F1-81982C4A9FB2}" type="parTrans" cxnId="{F30E3038-ABE4-41ED-9167-8AE646024E91}">
      <dgm:prSet/>
      <dgm:spPr/>
      <dgm:t>
        <a:bodyPr/>
        <a:lstStyle/>
        <a:p>
          <a:endParaRPr lang="en-US"/>
        </a:p>
      </dgm:t>
    </dgm:pt>
    <dgm:pt modelId="{BBCCFE9F-1D74-40D8-B2BC-E34A99560F0D}" type="sibTrans" cxnId="{F30E3038-ABE4-41ED-9167-8AE646024E91}">
      <dgm:prSet/>
      <dgm:spPr/>
      <dgm:t>
        <a:bodyPr/>
        <a:lstStyle/>
        <a:p>
          <a:endParaRPr lang="en-US"/>
        </a:p>
      </dgm:t>
    </dgm:pt>
    <dgm:pt modelId="{94AE1417-A70D-4684-BE11-B0FDCB9DE944}">
      <dgm:prSet/>
      <dgm:spPr/>
      <dgm:t>
        <a:bodyPr/>
        <a:lstStyle/>
        <a:p>
          <a:pPr>
            <a:lnSpc>
              <a:spcPct val="100000"/>
            </a:lnSpc>
          </a:pPr>
          <a:r>
            <a:rPr lang="nl-NL" dirty="0"/>
            <a:t>Lijstonderdeel 3</a:t>
          </a:r>
          <a:endParaRPr lang="en-US" dirty="0"/>
        </a:p>
      </dgm:t>
    </dgm:pt>
    <dgm:pt modelId="{66A6BB36-61A1-49F3-881C-D88718731780}" type="parTrans" cxnId="{74C030C7-12C7-4DA8-9EE9-059DFEDB91D4}">
      <dgm:prSet/>
      <dgm:spPr/>
      <dgm:t>
        <a:bodyPr/>
        <a:lstStyle/>
        <a:p>
          <a:endParaRPr lang="en-US"/>
        </a:p>
      </dgm:t>
    </dgm:pt>
    <dgm:pt modelId="{4F277A45-1A10-4CCC-9BB2-9CFE72B354F2}" type="sibTrans" cxnId="{74C030C7-12C7-4DA8-9EE9-059DFEDB91D4}">
      <dgm:prSet/>
      <dgm:spPr/>
      <dgm:t>
        <a:bodyPr/>
        <a:lstStyle/>
        <a:p>
          <a:endParaRPr lang="en-US"/>
        </a:p>
      </dgm:t>
    </dgm:pt>
    <dgm:pt modelId="{1EFF5F3E-4C50-4724-817E-7B5CDB23B8A2}">
      <dgm:prSet/>
      <dgm:spPr/>
      <dgm:t>
        <a:bodyPr/>
        <a:lstStyle/>
        <a:p>
          <a:pPr>
            <a:lnSpc>
              <a:spcPct val="100000"/>
            </a:lnSpc>
          </a:pPr>
          <a:r>
            <a:rPr lang="nl-NL" dirty="0"/>
            <a:t>Lijstonderdeel 4</a:t>
          </a:r>
          <a:endParaRPr lang="en-US" dirty="0"/>
        </a:p>
      </dgm:t>
    </dgm:pt>
    <dgm:pt modelId="{27D291D4-B55A-4906-BA5F-E2E20565DFB0}" type="parTrans" cxnId="{90EC2D51-F527-4F58-897E-4A2A0884E8ED}">
      <dgm:prSet/>
      <dgm:spPr/>
      <dgm:t>
        <a:bodyPr/>
        <a:lstStyle/>
        <a:p>
          <a:endParaRPr lang="en-US"/>
        </a:p>
      </dgm:t>
    </dgm:pt>
    <dgm:pt modelId="{3D5CA65B-1726-478F-A7D7-68C975BF38D0}" type="sibTrans" cxnId="{90EC2D51-F527-4F58-897E-4A2A0884E8ED}">
      <dgm:prSet/>
      <dgm:spPr/>
      <dgm:t>
        <a:bodyPr/>
        <a:lstStyle/>
        <a:p>
          <a:endParaRPr lang="en-US"/>
        </a:p>
      </dgm:t>
    </dgm:pt>
    <dgm:pt modelId="{4119B4BD-616B-4317-92D5-A80C2B3602ED}" type="pres">
      <dgm:prSet presAssocID="{060E4A74-8DEA-4D3A-9A05-82874F96C447}" presName="root" presStyleCnt="0">
        <dgm:presLayoutVars>
          <dgm:dir/>
          <dgm:resizeHandles val="exact"/>
        </dgm:presLayoutVars>
      </dgm:prSet>
      <dgm:spPr/>
    </dgm:pt>
    <dgm:pt modelId="{7DA2F196-9BE1-455C-857D-DCEC53A2AE48}" type="pres">
      <dgm:prSet presAssocID="{7462D4B6-2B53-4F2E-9E5C-C350EA5D57FD}" presName="compNode" presStyleCnt="0"/>
      <dgm:spPr/>
    </dgm:pt>
    <dgm:pt modelId="{0FDBCB80-EB5F-44F3-BEB9-3E1ED67E0287}" type="pres">
      <dgm:prSet presAssocID="{7462D4B6-2B53-4F2E-9E5C-C350EA5D57FD}" presName="bgRect" presStyleLbl="bgShp" presStyleIdx="0" presStyleCnt="4"/>
      <dgm:spPr/>
    </dgm:pt>
    <dgm:pt modelId="{CB0EB5CA-1FDC-45D4-ACE6-378BFC715B25}" type="pres">
      <dgm:prSet presAssocID="{7462D4B6-2B53-4F2E-9E5C-C350EA5D57F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milie"/>
        </a:ext>
      </dgm:extLst>
    </dgm:pt>
    <dgm:pt modelId="{7CD33CCC-7351-4E2A-AB72-F75B0EE3FBE5}" type="pres">
      <dgm:prSet presAssocID="{7462D4B6-2B53-4F2E-9E5C-C350EA5D57FD}" presName="spaceRect" presStyleCnt="0"/>
      <dgm:spPr/>
    </dgm:pt>
    <dgm:pt modelId="{6E78C9A5-EE31-479F-8E3C-285C4BDD757F}" type="pres">
      <dgm:prSet presAssocID="{7462D4B6-2B53-4F2E-9E5C-C350EA5D57FD}" presName="parTx" presStyleLbl="revTx" presStyleIdx="0" presStyleCnt="4">
        <dgm:presLayoutVars>
          <dgm:chMax val="0"/>
          <dgm:chPref val="0"/>
        </dgm:presLayoutVars>
      </dgm:prSet>
      <dgm:spPr/>
    </dgm:pt>
    <dgm:pt modelId="{3C1E2361-9379-4B7A-897A-1A250424FA54}" type="pres">
      <dgm:prSet presAssocID="{CE0F55DA-7630-4F79-BD89-ABE21659AC91}" presName="sibTrans" presStyleCnt="0"/>
      <dgm:spPr/>
    </dgm:pt>
    <dgm:pt modelId="{1FC24963-C15F-416C-8F98-19968B31AEAE}" type="pres">
      <dgm:prSet presAssocID="{1EC659DC-8557-49D6-8B9A-8A316D85D761}" presName="compNode" presStyleCnt="0"/>
      <dgm:spPr/>
    </dgm:pt>
    <dgm:pt modelId="{CADF7043-41C9-4C49-9B6C-C683EE67A1B4}" type="pres">
      <dgm:prSet presAssocID="{1EC659DC-8557-49D6-8B9A-8A316D85D761}" presName="bgRect" presStyleLbl="bgShp" presStyleIdx="1" presStyleCnt="4"/>
      <dgm:spPr/>
    </dgm:pt>
    <dgm:pt modelId="{27F87F0A-3208-424B-BDE8-32074F87EDE7}" type="pres">
      <dgm:prSet presAssocID="{1EC659DC-8557-49D6-8B9A-8A316D85D76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our rekenmachine"/>
        </a:ext>
      </dgm:extLst>
    </dgm:pt>
    <dgm:pt modelId="{ECA02A01-9ED1-4E23-875C-2C3EF0A66E8B}" type="pres">
      <dgm:prSet presAssocID="{1EC659DC-8557-49D6-8B9A-8A316D85D761}" presName="spaceRect" presStyleCnt="0"/>
      <dgm:spPr/>
    </dgm:pt>
    <dgm:pt modelId="{0AEDB8E9-15C8-4D03-AEDF-9EB8DC235661}" type="pres">
      <dgm:prSet presAssocID="{1EC659DC-8557-49D6-8B9A-8A316D85D761}" presName="parTx" presStyleLbl="revTx" presStyleIdx="1" presStyleCnt="4">
        <dgm:presLayoutVars>
          <dgm:chMax val="0"/>
          <dgm:chPref val="0"/>
        </dgm:presLayoutVars>
      </dgm:prSet>
      <dgm:spPr/>
    </dgm:pt>
    <dgm:pt modelId="{3877CFF1-47D3-44A9-BABA-3160AC4C6669}" type="pres">
      <dgm:prSet presAssocID="{BBCCFE9F-1D74-40D8-B2BC-E34A99560F0D}" presName="sibTrans" presStyleCnt="0"/>
      <dgm:spPr/>
    </dgm:pt>
    <dgm:pt modelId="{192B2745-5D2B-4DEC-9614-59200947ED3E}" type="pres">
      <dgm:prSet presAssocID="{94AE1417-A70D-4684-BE11-B0FDCB9DE944}" presName="compNode" presStyleCnt="0"/>
      <dgm:spPr/>
    </dgm:pt>
    <dgm:pt modelId="{9A068554-8BD1-44EA-B3F0-E4FCCA6A6369}" type="pres">
      <dgm:prSet presAssocID="{94AE1417-A70D-4684-BE11-B0FDCB9DE944}" presName="bgRect" presStyleLbl="bgShp" presStyleIdx="2" presStyleCnt="4"/>
      <dgm:spPr/>
    </dgm:pt>
    <dgm:pt modelId="{92CA62F5-F50E-4827-B52A-4DEC2411618C}" type="pres">
      <dgm:prSet presAssocID="{94AE1417-A70D-4684-BE11-B0FDCB9DE9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rtalen"/>
        </a:ext>
      </dgm:extLst>
    </dgm:pt>
    <dgm:pt modelId="{41F56D25-1244-45E1-9BF2-65774A6D728F}" type="pres">
      <dgm:prSet presAssocID="{94AE1417-A70D-4684-BE11-B0FDCB9DE944}" presName="spaceRect" presStyleCnt="0"/>
      <dgm:spPr/>
    </dgm:pt>
    <dgm:pt modelId="{DDE0E57A-A3A1-4126-B2EB-5DC07E70E095}" type="pres">
      <dgm:prSet presAssocID="{94AE1417-A70D-4684-BE11-B0FDCB9DE944}" presName="parTx" presStyleLbl="revTx" presStyleIdx="2" presStyleCnt="4">
        <dgm:presLayoutVars>
          <dgm:chMax val="0"/>
          <dgm:chPref val="0"/>
        </dgm:presLayoutVars>
      </dgm:prSet>
      <dgm:spPr/>
    </dgm:pt>
    <dgm:pt modelId="{267640C6-5D7A-4DFB-B753-FC5B6C2AAE23}" type="pres">
      <dgm:prSet presAssocID="{4F277A45-1A10-4CCC-9BB2-9CFE72B354F2}" presName="sibTrans" presStyleCnt="0"/>
      <dgm:spPr/>
    </dgm:pt>
    <dgm:pt modelId="{CD7B6B86-3959-445F-B264-EA3FA79CE6D5}" type="pres">
      <dgm:prSet presAssocID="{1EFF5F3E-4C50-4724-817E-7B5CDB23B8A2}" presName="compNode" presStyleCnt="0"/>
      <dgm:spPr/>
    </dgm:pt>
    <dgm:pt modelId="{2578D411-38C9-40F0-AEA6-3E9C5EBCAAEC}" type="pres">
      <dgm:prSet presAssocID="{1EFF5F3E-4C50-4724-817E-7B5CDB23B8A2}" presName="bgRect" presStyleLbl="bgShp" presStyleIdx="3" presStyleCnt="4"/>
      <dgm:spPr/>
    </dgm:pt>
    <dgm:pt modelId="{53242044-0672-4DEC-A82B-DAAD07D63E38}" type="pres">
      <dgm:prSet presAssocID="{1EFF5F3E-4C50-4724-817E-7B5CDB23B8A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schiedenis"/>
        </a:ext>
      </dgm:extLst>
    </dgm:pt>
    <dgm:pt modelId="{FFF27B70-DA15-497E-8163-6404D7FBF8BD}" type="pres">
      <dgm:prSet presAssocID="{1EFF5F3E-4C50-4724-817E-7B5CDB23B8A2}" presName="spaceRect" presStyleCnt="0"/>
      <dgm:spPr/>
    </dgm:pt>
    <dgm:pt modelId="{29F26883-DA49-400C-8523-AA5379529424}" type="pres">
      <dgm:prSet presAssocID="{1EFF5F3E-4C50-4724-817E-7B5CDB23B8A2}" presName="parTx" presStyleLbl="revTx" presStyleIdx="3" presStyleCnt="4">
        <dgm:presLayoutVars>
          <dgm:chMax val="0"/>
          <dgm:chPref val="0"/>
        </dgm:presLayoutVars>
      </dgm:prSet>
      <dgm:spPr/>
    </dgm:pt>
  </dgm:ptLst>
  <dgm:cxnLst>
    <dgm:cxn modelId="{A1B9E90F-0864-4C79-A6C7-9C2F2F54A74B}" type="presOf" srcId="{7462D4B6-2B53-4F2E-9E5C-C350EA5D57FD}" destId="{6E78C9A5-EE31-479F-8E3C-285C4BDD757F}" srcOrd="0" destOrd="0" presId="urn:microsoft.com/office/officeart/2018/2/layout/IconVerticalSolidList"/>
    <dgm:cxn modelId="{44CF2D26-2E0C-4BF2-93A5-35B16E639584}" type="presOf" srcId="{1EC659DC-8557-49D6-8B9A-8A316D85D761}" destId="{0AEDB8E9-15C8-4D03-AEDF-9EB8DC235661}" srcOrd="0" destOrd="0" presId="urn:microsoft.com/office/officeart/2018/2/layout/IconVerticalSolidList"/>
    <dgm:cxn modelId="{1BACCA2C-F71B-4436-A97F-0A84FA0963F2}" type="presOf" srcId="{94AE1417-A70D-4684-BE11-B0FDCB9DE944}" destId="{DDE0E57A-A3A1-4126-B2EB-5DC07E70E095}" srcOrd="0" destOrd="0" presId="urn:microsoft.com/office/officeart/2018/2/layout/IconVerticalSolidList"/>
    <dgm:cxn modelId="{F30E3038-ABE4-41ED-9167-8AE646024E91}" srcId="{060E4A74-8DEA-4D3A-9A05-82874F96C447}" destId="{1EC659DC-8557-49D6-8B9A-8A316D85D761}" srcOrd="1" destOrd="0" parTransId="{8E7F5DDC-85A0-40AF-84F1-81982C4A9FB2}" sibTransId="{BBCCFE9F-1D74-40D8-B2BC-E34A99560F0D}"/>
    <dgm:cxn modelId="{90EC2D51-F527-4F58-897E-4A2A0884E8ED}" srcId="{060E4A74-8DEA-4D3A-9A05-82874F96C447}" destId="{1EFF5F3E-4C50-4724-817E-7B5CDB23B8A2}" srcOrd="3" destOrd="0" parTransId="{27D291D4-B55A-4906-BA5F-E2E20565DFB0}" sibTransId="{3D5CA65B-1726-478F-A7D7-68C975BF38D0}"/>
    <dgm:cxn modelId="{7E79238A-31A3-48DC-99E0-8E6A3258CF05}" srcId="{060E4A74-8DEA-4D3A-9A05-82874F96C447}" destId="{7462D4B6-2B53-4F2E-9E5C-C350EA5D57FD}" srcOrd="0" destOrd="0" parTransId="{D29B7A9F-B816-454C-ACD9-51E3E99D137A}" sibTransId="{CE0F55DA-7630-4F79-BD89-ABE21659AC91}"/>
    <dgm:cxn modelId="{CD4B6D8C-55CF-4F52-8151-C6675FE3C6D5}" type="presOf" srcId="{060E4A74-8DEA-4D3A-9A05-82874F96C447}" destId="{4119B4BD-616B-4317-92D5-A80C2B3602ED}" srcOrd="0" destOrd="0" presId="urn:microsoft.com/office/officeart/2018/2/layout/IconVerticalSolidList"/>
    <dgm:cxn modelId="{74C030C7-12C7-4DA8-9EE9-059DFEDB91D4}" srcId="{060E4A74-8DEA-4D3A-9A05-82874F96C447}" destId="{94AE1417-A70D-4684-BE11-B0FDCB9DE944}" srcOrd="2" destOrd="0" parTransId="{66A6BB36-61A1-49F3-881C-D88718731780}" sibTransId="{4F277A45-1A10-4CCC-9BB2-9CFE72B354F2}"/>
    <dgm:cxn modelId="{3A97CAD6-6591-401B-A3A7-CA72B7C17033}" type="presOf" srcId="{1EFF5F3E-4C50-4724-817E-7B5CDB23B8A2}" destId="{29F26883-DA49-400C-8523-AA5379529424}" srcOrd="0" destOrd="0" presId="urn:microsoft.com/office/officeart/2018/2/layout/IconVerticalSolidList"/>
    <dgm:cxn modelId="{59C39F2C-ACA1-493E-BA1A-4920D2AC8EA0}" type="presParOf" srcId="{4119B4BD-616B-4317-92D5-A80C2B3602ED}" destId="{7DA2F196-9BE1-455C-857D-DCEC53A2AE48}" srcOrd="0" destOrd="0" presId="urn:microsoft.com/office/officeart/2018/2/layout/IconVerticalSolidList"/>
    <dgm:cxn modelId="{805F3E1B-4600-484E-A3B4-66D191550446}" type="presParOf" srcId="{7DA2F196-9BE1-455C-857D-DCEC53A2AE48}" destId="{0FDBCB80-EB5F-44F3-BEB9-3E1ED67E0287}" srcOrd="0" destOrd="0" presId="urn:microsoft.com/office/officeart/2018/2/layout/IconVerticalSolidList"/>
    <dgm:cxn modelId="{91BF0F5F-8604-48DD-B245-0EAC9B68380E}" type="presParOf" srcId="{7DA2F196-9BE1-455C-857D-DCEC53A2AE48}" destId="{CB0EB5CA-1FDC-45D4-ACE6-378BFC715B25}" srcOrd="1" destOrd="0" presId="urn:microsoft.com/office/officeart/2018/2/layout/IconVerticalSolidList"/>
    <dgm:cxn modelId="{9E417F70-0350-48B0-84CF-A13368FA170F}" type="presParOf" srcId="{7DA2F196-9BE1-455C-857D-DCEC53A2AE48}" destId="{7CD33CCC-7351-4E2A-AB72-F75B0EE3FBE5}" srcOrd="2" destOrd="0" presId="urn:microsoft.com/office/officeart/2018/2/layout/IconVerticalSolidList"/>
    <dgm:cxn modelId="{7B65BDD4-DF2C-4577-A22C-9C6ECF87DA14}" type="presParOf" srcId="{7DA2F196-9BE1-455C-857D-DCEC53A2AE48}" destId="{6E78C9A5-EE31-479F-8E3C-285C4BDD757F}" srcOrd="3" destOrd="0" presId="urn:microsoft.com/office/officeart/2018/2/layout/IconVerticalSolidList"/>
    <dgm:cxn modelId="{5EA38AE3-8C25-40D1-9B71-12AE5362782E}" type="presParOf" srcId="{4119B4BD-616B-4317-92D5-A80C2B3602ED}" destId="{3C1E2361-9379-4B7A-897A-1A250424FA54}" srcOrd="1" destOrd="0" presId="urn:microsoft.com/office/officeart/2018/2/layout/IconVerticalSolidList"/>
    <dgm:cxn modelId="{CE24F91F-E0DD-40E1-A24B-6E1BFDBD8E19}" type="presParOf" srcId="{4119B4BD-616B-4317-92D5-A80C2B3602ED}" destId="{1FC24963-C15F-416C-8F98-19968B31AEAE}" srcOrd="2" destOrd="0" presId="urn:microsoft.com/office/officeart/2018/2/layout/IconVerticalSolidList"/>
    <dgm:cxn modelId="{672836A3-F963-4EA9-B4D1-27F068C7A6F9}" type="presParOf" srcId="{1FC24963-C15F-416C-8F98-19968B31AEAE}" destId="{CADF7043-41C9-4C49-9B6C-C683EE67A1B4}" srcOrd="0" destOrd="0" presId="urn:microsoft.com/office/officeart/2018/2/layout/IconVerticalSolidList"/>
    <dgm:cxn modelId="{1F52DED8-24D5-412B-B30A-D598D1D5F70C}" type="presParOf" srcId="{1FC24963-C15F-416C-8F98-19968B31AEAE}" destId="{27F87F0A-3208-424B-BDE8-32074F87EDE7}" srcOrd="1" destOrd="0" presId="urn:microsoft.com/office/officeart/2018/2/layout/IconVerticalSolidList"/>
    <dgm:cxn modelId="{CBEE3355-1F1E-4DD5-985D-19EA45AF259C}" type="presParOf" srcId="{1FC24963-C15F-416C-8F98-19968B31AEAE}" destId="{ECA02A01-9ED1-4E23-875C-2C3EF0A66E8B}" srcOrd="2" destOrd="0" presId="urn:microsoft.com/office/officeart/2018/2/layout/IconVerticalSolidList"/>
    <dgm:cxn modelId="{9C1830BF-F71B-4FD0-B3F2-2D0D2E1CC54D}" type="presParOf" srcId="{1FC24963-C15F-416C-8F98-19968B31AEAE}" destId="{0AEDB8E9-15C8-4D03-AEDF-9EB8DC235661}" srcOrd="3" destOrd="0" presId="urn:microsoft.com/office/officeart/2018/2/layout/IconVerticalSolidList"/>
    <dgm:cxn modelId="{B5534017-DF5D-4AB9-82E9-341D22B62C82}" type="presParOf" srcId="{4119B4BD-616B-4317-92D5-A80C2B3602ED}" destId="{3877CFF1-47D3-44A9-BABA-3160AC4C6669}" srcOrd="3" destOrd="0" presId="urn:microsoft.com/office/officeart/2018/2/layout/IconVerticalSolidList"/>
    <dgm:cxn modelId="{D86139D6-6875-4CD3-A6DB-5986451E4285}" type="presParOf" srcId="{4119B4BD-616B-4317-92D5-A80C2B3602ED}" destId="{192B2745-5D2B-4DEC-9614-59200947ED3E}" srcOrd="4" destOrd="0" presId="urn:microsoft.com/office/officeart/2018/2/layout/IconVerticalSolidList"/>
    <dgm:cxn modelId="{F77F9686-01E6-4EE5-8EA6-8FCDEB8C3CC9}" type="presParOf" srcId="{192B2745-5D2B-4DEC-9614-59200947ED3E}" destId="{9A068554-8BD1-44EA-B3F0-E4FCCA6A6369}" srcOrd="0" destOrd="0" presId="urn:microsoft.com/office/officeart/2018/2/layout/IconVerticalSolidList"/>
    <dgm:cxn modelId="{BE798689-8DDB-4B61-9F27-3E3F50B619C3}" type="presParOf" srcId="{192B2745-5D2B-4DEC-9614-59200947ED3E}" destId="{92CA62F5-F50E-4827-B52A-4DEC2411618C}" srcOrd="1" destOrd="0" presId="urn:microsoft.com/office/officeart/2018/2/layout/IconVerticalSolidList"/>
    <dgm:cxn modelId="{FF89E90F-4D21-4D09-81B0-B05A81F46D16}" type="presParOf" srcId="{192B2745-5D2B-4DEC-9614-59200947ED3E}" destId="{41F56D25-1244-45E1-9BF2-65774A6D728F}" srcOrd="2" destOrd="0" presId="urn:microsoft.com/office/officeart/2018/2/layout/IconVerticalSolidList"/>
    <dgm:cxn modelId="{5BE021E1-237A-4E63-8325-42C0B6218164}" type="presParOf" srcId="{192B2745-5D2B-4DEC-9614-59200947ED3E}" destId="{DDE0E57A-A3A1-4126-B2EB-5DC07E70E095}" srcOrd="3" destOrd="0" presId="urn:microsoft.com/office/officeart/2018/2/layout/IconVerticalSolidList"/>
    <dgm:cxn modelId="{1B3C00B4-3D94-4E69-953B-1F11F99D1F85}" type="presParOf" srcId="{4119B4BD-616B-4317-92D5-A80C2B3602ED}" destId="{267640C6-5D7A-4DFB-B753-FC5B6C2AAE23}" srcOrd="5" destOrd="0" presId="urn:microsoft.com/office/officeart/2018/2/layout/IconVerticalSolidList"/>
    <dgm:cxn modelId="{AFF3EF79-F7AE-4E22-8930-92B97B47FD36}" type="presParOf" srcId="{4119B4BD-616B-4317-92D5-A80C2B3602ED}" destId="{CD7B6B86-3959-445F-B264-EA3FA79CE6D5}" srcOrd="6" destOrd="0" presId="urn:microsoft.com/office/officeart/2018/2/layout/IconVerticalSolidList"/>
    <dgm:cxn modelId="{A6864037-B471-4D34-AB29-F03A9849F966}" type="presParOf" srcId="{CD7B6B86-3959-445F-B264-EA3FA79CE6D5}" destId="{2578D411-38C9-40F0-AEA6-3E9C5EBCAAEC}" srcOrd="0" destOrd="0" presId="urn:microsoft.com/office/officeart/2018/2/layout/IconVerticalSolidList"/>
    <dgm:cxn modelId="{109538C6-8978-4419-A736-8050139B009C}" type="presParOf" srcId="{CD7B6B86-3959-445F-B264-EA3FA79CE6D5}" destId="{53242044-0672-4DEC-A82B-DAAD07D63E38}" srcOrd="1" destOrd="0" presId="urn:microsoft.com/office/officeart/2018/2/layout/IconVerticalSolidList"/>
    <dgm:cxn modelId="{8CB5C206-4283-4927-9CE3-6C0FBE29A987}" type="presParOf" srcId="{CD7B6B86-3959-445F-B264-EA3FA79CE6D5}" destId="{FFF27B70-DA15-497E-8163-6404D7FBF8BD}" srcOrd="2" destOrd="0" presId="urn:microsoft.com/office/officeart/2018/2/layout/IconVerticalSolidList"/>
    <dgm:cxn modelId="{5790B618-CEE6-4893-BBDD-7344CC748C9D}" type="presParOf" srcId="{CD7B6B86-3959-445F-B264-EA3FA79CE6D5}" destId="{29F26883-DA49-400C-8523-AA537952942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E7E744-3C8E-46DE-810D-A29D31BBFEF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nl-NL"/>
        </a:p>
      </dgm:t>
    </dgm:pt>
    <dgm:pt modelId="{819F446B-5818-43F5-B7AD-36619DC0E66E}">
      <dgm:prSet phldrT="[Tekst]"/>
      <dgm:spPr/>
      <dgm:t>
        <a:bodyPr/>
        <a:lstStyle/>
        <a:p>
          <a:r>
            <a:rPr lang="nl-NL" dirty="0"/>
            <a:t>Fase 1</a:t>
          </a:r>
        </a:p>
      </dgm:t>
    </dgm:pt>
    <dgm:pt modelId="{4EC02CD2-820F-4E6E-8F1C-A89D7A42E5EA}" type="parTrans" cxnId="{60BEF3C6-9916-44C8-854B-AAE21B5F457F}">
      <dgm:prSet/>
      <dgm:spPr/>
      <dgm:t>
        <a:bodyPr/>
        <a:lstStyle/>
        <a:p>
          <a:endParaRPr lang="nl-NL"/>
        </a:p>
      </dgm:t>
    </dgm:pt>
    <dgm:pt modelId="{319F86E4-A876-47DC-9E43-FF910D6FA728}" type="sibTrans" cxnId="{60BEF3C6-9916-44C8-854B-AAE21B5F457F}">
      <dgm:prSet/>
      <dgm:spPr/>
      <dgm:t>
        <a:bodyPr/>
        <a:lstStyle/>
        <a:p>
          <a:endParaRPr lang="nl-NL"/>
        </a:p>
      </dgm:t>
    </dgm:pt>
    <dgm:pt modelId="{8A5316B1-C06C-440D-AA29-604378302CBF}">
      <dgm:prSet phldrT="[Tekst]"/>
      <dgm:spPr/>
      <dgm:t>
        <a:bodyPr/>
        <a:lstStyle/>
        <a:p>
          <a:r>
            <a:rPr lang="nl-NL" dirty="0"/>
            <a:t>Fase 2</a:t>
          </a:r>
        </a:p>
      </dgm:t>
    </dgm:pt>
    <dgm:pt modelId="{4F93B66E-929E-4B5A-A83C-81F3A4A7C30A}" type="parTrans" cxnId="{D58B5973-9646-43B1-A380-A1333E2B9D68}">
      <dgm:prSet/>
      <dgm:spPr/>
      <dgm:t>
        <a:bodyPr/>
        <a:lstStyle/>
        <a:p>
          <a:endParaRPr lang="nl-NL"/>
        </a:p>
      </dgm:t>
    </dgm:pt>
    <dgm:pt modelId="{74644D16-5387-4063-B9D6-CF878EBF34B9}" type="sibTrans" cxnId="{D58B5973-9646-43B1-A380-A1333E2B9D68}">
      <dgm:prSet/>
      <dgm:spPr/>
      <dgm:t>
        <a:bodyPr/>
        <a:lstStyle/>
        <a:p>
          <a:endParaRPr lang="nl-NL"/>
        </a:p>
      </dgm:t>
    </dgm:pt>
    <dgm:pt modelId="{50C9F9A4-7AEC-46C2-9FEA-8E7BD7CAE60E}">
      <dgm:prSet phldrT="[Tekst]"/>
      <dgm:spPr/>
      <dgm:t>
        <a:bodyPr/>
        <a:lstStyle/>
        <a:p>
          <a:r>
            <a:rPr lang="nl-NL" dirty="0"/>
            <a:t>Fase 3</a:t>
          </a:r>
        </a:p>
      </dgm:t>
    </dgm:pt>
    <dgm:pt modelId="{6CA864DF-C200-46B8-AAE2-289F30673B17}" type="parTrans" cxnId="{224C031F-416C-4C69-94FF-3BE78A021B83}">
      <dgm:prSet/>
      <dgm:spPr/>
      <dgm:t>
        <a:bodyPr/>
        <a:lstStyle/>
        <a:p>
          <a:endParaRPr lang="nl-NL"/>
        </a:p>
      </dgm:t>
    </dgm:pt>
    <dgm:pt modelId="{9F718F3E-24C7-41C2-9BAC-C45664EE81B6}" type="sibTrans" cxnId="{224C031F-416C-4C69-94FF-3BE78A021B83}">
      <dgm:prSet/>
      <dgm:spPr/>
      <dgm:t>
        <a:bodyPr/>
        <a:lstStyle/>
        <a:p>
          <a:endParaRPr lang="nl-NL"/>
        </a:p>
      </dgm:t>
    </dgm:pt>
    <dgm:pt modelId="{F76F1017-BA3F-4FB5-B75F-3089E9E3D65A}">
      <dgm:prSet phldrT="[Tekst]" custT="1"/>
      <dgm:spPr/>
      <dgm:t>
        <a:bodyPr/>
        <a:lstStyle/>
        <a:p>
          <a:pPr>
            <a:lnSpc>
              <a:spcPct val="130000"/>
            </a:lnSpc>
          </a:pPr>
          <a:r>
            <a:rPr lang="nl-NL" sz="2000" dirty="0"/>
            <a:t>Eventuele beschrijving</a:t>
          </a:r>
        </a:p>
      </dgm:t>
    </dgm:pt>
    <dgm:pt modelId="{8A0E9CFA-9643-485D-B1C9-E58BDBCF4741}" type="parTrans" cxnId="{AE5E87FE-CE2A-4FC9-B0D3-D7C88EEDB670}">
      <dgm:prSet/>
      <dgm:spPr/>
      <dgm:t>
        <a:bodyPr/>
        <a:lstStyle/>
        <a:p>
          <a:endParaRPr lang="nl-NL"/>
        </a:p>
      </dgm:t>
    </dgm:pt>
    <dgm:pt modelId="{4805E4E2-14B6-4B70-B02C-6A8FB9861D21}" type="sibTrans" cxnId="{AE5E87FE-CE2A-4FC9-B0D3-D7C88EEDB670}">
      <dgm:prSet/>
      <dgm:spPr/>
      <dgm:t>
        <a:bodyPr/>
        <a:lstStyle/>
        <a:p>
          <a:endParaRPr lang="nl-NL"/>
        </a:p>
      </dgm:t>
    </dgm:pt>
    <dgm:pt modelId="{F3CD6B3E-AD84-4C15-B582-28C71B3ADB29}">
      <dgm:prSet phldrT="[Tekst]" custT="1"/>
      <dgm:spPr/>
      <dgm:t>
        <a:bodyPr/>
        <a:lstStyle/>
        <a:p>
          <a:pPr>
            <a:lnSpc>
              <a:spcPct val="130000"/>
            </a:lnSpc>
          </a:pPr>
          <a:r>
            <a:rPr lang="nl-NL" sz="2000" dirty="0"/>
            <a:t>Eventuele beschrijving</a:t>
          </a:r>
        </a:p>
      </dgm:t>
    </dgm:pt>
    <dgm:pt modelId="{02967F75-EC16-4919-9E96-2DB102CD8BA4}" type="parTrans" cxnId="{3CA36850-1784-4B9C-8476-5CADDF36DC28}">
      <dgm:prSet/>
      <dgm:spPr/>
      <dgm:t>
        <a:bodyPr/>
        <a:lstStyle/>
        <a:p>
          <a:endParaRPr lang="nl-NL"/>
        </a:p>
      </dgm:t>
    </dgm:pt>
    <dgm:pt modelId="{23ED67C5-F2B9-4FA3-A3EE-C49DCFFC24D3}" type="sibTrans" cxnId="{3CA36850-1784-4B9C-8476-5CADDF36DC28}">
      <dgm:prSet/>
      <dgm:spPr/>
      <dgm:t>
        <a:bodyPr/>
        <a:lstStyle/>
        <a:p>
          <a:endParaRPr lang="nl-NL"/>
        </a:p>
      </dgm:t>
    </dgm:pt>
    <dgm:pt modelId="{EAA0D0A7-C096-49EB-8F56-3056A3C04AEE}">
      <dgm:prSet phldrT="[Tekst]" custT="1"/>
      <dgm:spPr/>
      <dgm:t>
        <a:bodyPr/>
        <a:lstStyle/>
        <a:p>
          <a:pPr>
            <a:lnSpc>
              <a:spcPct val="130000"/>
            </a:lnSpc>
          </a:pPr>
          <a:r>
            <a:rPr lang="nl-NL" sz="2000" dirty="0"/>
            <a:t>Eventuele beschrijving</a:t>
          </a:r>
        </a:p>
      </dgm:t>
    </dgm:pt>
    <dgm:pt modelId="{B5ECAB25-0F3C-4FBF-AFB0-A236509EE3D3}" type="parTrans" cxnId="{D6974401-37C6-4F33-908C-D026392BC669}">
      <dgm:prSet/>
      <dgm:spPr/>
      <dgm:t>
        <a:bodyPr/>
        <a:lstStyle/>
        <a:p>
          <a:endParaRPr lang="nl-NL"/>
        </a:p>
      </dgm:t>
    </dgm:pt>
    <dgm:pt modelId="{A12B5B7A-69CA-4DAE-BB99-C9FBFE5D5459}" type="sibTrans" cxnId="{D6974401-37C6-4F33-908C-D026392BC669}">
      <dgm:prSet/>
      <dgm:spPr/>
      <dgm:t>
        <a:bodyPr/>
        <a:lstStyle/>
        <a:p>
          <a:endParaRPr lang="nl-NL"/>
        </a:p>
      </dgm:t>
    </dgm:pt>
    <dgm:pt modelId="{26B6294A-1625-4861-9B00-69A2E30C694B}" type="pres">
      <dgm:prSet presAssocID="{C2E7E744-3C8E-46DE-810D-A29D31BBFEF7}" presName="Name0" presStyleCnt="0">
        <dgm:presLayoutVars>
          <dgm:dir/>
          <dgm:animLvl val="lvl"/>
          <dgm:resizeHandles val="exact"/>
        </dgm:presLayoutVars>
      </dgm:prSet>
      <dgm:spPr/>
    </dgm:pt>
    <dgm:pt modelId="{25AECE0B-F747-4BA2-8A9C-81D108AA96F4}" type="pres">
      <dgm:prSet presAssocID="{50C9F9A4-7AEC-46C2-9FEA-8E7BD7CAE60E}" presName="boxAndChildren" presStyleCnt="0"/>
      <dgm:spPr/>
    </dgm:pt>
    <dgm:pt modelId="{D15471F7-E54A-4EFF-8CBF-D192861BF246}" type="pres">
      <dgm:prSet presAssocID="{50C9F9A4-7AEC-46C2-9FEA-8E7BD7CAE60E}" presName="parentTextBox" presStyleLbl="node1" presStyleIdx="0" presStyleCnt="3"/>
      <dgm:spPr/>
    </dgm:pt>
    <dgm:pt modelId="{5AC4F8F6-C33C-4F60-87CC-B455DB44C8BE}" type="pres">
      <dgm:prSet presAssocID="{50C9F9A4-7AEC-46C2-9FEA-8E7BD7CAE60E}" presName="entireBox" presStyleLbl="node1" presStyleIdx="0" presStyleCnt="3"/>
      <dgm:spPr/>
    </dgm:pt>
    <dgm:pt modelId="{15516772-B508-4F5B-B8FA-19E0E7A076FC}" type="pres">
      <dgm:prSet presAssocID="{50C9F9A4-7AEC-46C2-9FEA-8E7BD7CAE60E}" presName="descendantBox" presStyleCnt="0"/>
      <dgm:spPr/>
    </dgm:pt>
    <dgm:pt modelId="{75866EA1-F2D6-441A-A57A-C97CC25082AC}" type="pres">
      <dgm:prSet presAssocID="{EAA0D0A7-C096-49EB-8F56-3056A3C04AEE}" presName="childTextBox" presStyleLbl="fgAccFollowNode1" presStyleIdx="0" presStyleCnt="3">
        <dgm:presLayoutVars>
          <dgm:bulletEnabled val="1"/>
        </dgm:presLayoutVars>
      </dgm:prSet>
      <dgm:spPr/>
    </dgm:pt>
    <dgm:pt modelId="{C63B3B2A-6432-474A-95E2-80A78CFD2431}" type="pres">
      <dgm:prSet presAssocID="{74644D16-5387-4063-B9D6-CF878EBF34B9}" presName="sp" presStyleCnt="0"/>
      <dgm:spPr/>
    </dgm:pt>
    <dgm:pt modelId="{A2C7D4EC-0CBC-4A1A-A17D-E4972D48849B}" type="pres">
      <dgm:prSet presAssocID="{8A5316B1-C06C-440D-AA29-604378302CBF}" presName="arrowAndChildren" presStyleCnt="0"/>
      <dgm:spPr/>
    </dgm:pt>
    <dgm:pt modelId="{53365AA1-B7C5-43E8-A8AA-D71C585087AC}" type="pres">
      <dgm:prSet presAssocID="{8A5316B1-C06C-440D-AA29-604378302CBF}" presName="parentTextArrow" presStyleLbl="node1" presStyleIdx="0" presStyleCnt="3"/>
      <dgm:spPr/>
    </dgm:pt>
    <dgm:pt modelId="{80923116-7A43-46A9-95A8-48E92C1FD264}" type="pres">
      <dgm:prSet presAssocID="{8A5316B1-C06C-440D-AA29-604378302CBF}" presName="arrow" presStyleLbl="node1" presStyleIdx="1" presStyleCnt="3"/>
      <dgm:spPr/>
    </dgm:pt>
    <dgm:pt modelId="{126A48AB-9D1D-4223-A7BA-77EA21D659F7}" type="pres">
      <dgm:prSet presAssocID="{8A5316B1-C06C-440D-AA29-604378302CBF}" presName="descendantArrow" presStyleCnt="0"/>
      <dgm:spPr/>
    </dgm:pt>
    <dgm:pt modelId="{D9A706E7-01FE-46A9-8D36-53B494B02FAA}" type="pres">
      <dgm:prSet presAssocID="{F3CD6B3E-AD84-4C15-B582-28C71B3ADB29}" presName="childTextArrow" presStyleLbl="fgAccFollowNode1" presStyleIdx="1" presStyleCnt="3">
        <dgm:presLayoutVars>
          <dgm:bulletEnabled val="1"/>
        </dgm:presLayoutVars>
      </dgm:prSet>
      <dgm:spPr/>
    </dgm:pt>
    <dgm:pt modelId="{64DB6CD8-E324-4D6D-81D6-B71D375B24A0}" type="pres">
      <dgm:prSet presAssocID="{319F86E4-A876-47DC-9E43-FF910D6FA728}" presName="sp" presStyleCnt="0"/>
      <dgm:spPr/>
    </dgm:pt>
    <dgm:pt modelId="{D5399ECD-87BF-4034-8075-E0BFF1AF3711}" type="pres">
      <dgm:prSet presAssocID="{819F446B-5818-43F5-B7AD-36619DC0E66E}" presName="arrowAndChildren" presStyleCnt="0"/>
      <dgm:spPr/>
    </dgm:pt>
    <dgm:pt modelId="{C25F0AB9-9CE1-4175-B1A1-3A69D3920360}" type="pres">
      <dgm:prSet presAssocID="{819F446B-5818-43F5-B7AD-36619DC0E66E}" presName="parentTextArrow" presStyleLbl="node1" presStyleIdx="1" presStyleCnt="3"/>
      <dgm:spPr/>
    </dgm:pt>
    <dgm:pt modelId="{DE92350E-156B-4E24-9F25-FDB2718636A2}" type="pres">
      <dgm:prSet presAssocID="{819F446B-5818-43F5-B7AD-36619DC0E66E}" presName="arrow" presStyleLbl="node1" presStyleIdx="2" presStyleCnt="3"/>
      <dgm:spPr/>
    </dgm:pt>
    <dgm:pt modelId="{18BB052E-75F7-46B1-A022-B764913FCC26}" type="pres">
      <dgm:prSet presAssocID="{819F446B-5818-43F5-B7AD-36619DC0E66E}" presName="descendantArrow" presStyleCnt="0"/>
      <dgm:spPr/>
    </dgm:pt>
    <dgm:pt modelId="{46B62FFE-244A-46DC-8037-43CFC0E2C1A7}" type="pres">
      <dgm:prSet presAssocID="{F76F1017-BA3F-4FB5-B75F-3089E9E3D65A}" presName="childTextArrow" presStyleLbl="fgAccFollowNode1" presStyleIdx="2" presStyleCnt="3">
        <dgm:presLayoutVars>
          <dgm:bulletEnabled val="1"/>
        </dgm:presLayoutVars>
      </dgm:prSet>
      <dgm:spPr/>
    </dgm:pt>
  </dgm:ptLst>
  <dgm:cxnLst>
    <dgm:cxn modelId="{D6974401-37C6-4F33-908C-D026392BC669}" srcId="{50C9F9A4-7AEC-46C2-9FEA-8E7BD7CAE60E}" destId="{EAA0D0A7-C096-49EB-8F56-3056A3C04AEE}" srcOrd="0" destOrd="0" parTransId="{B5ECAB25-0F3C-4FBF-AFB0-A236509EE3D3}" sibTransId="{A12B5B7A-69CA-4DAE-BB99-C9FBFE5D5459}"/>
    <dgm:cxn modelId="{224C031F-416C-4C69-94FF-3BE78A021B83}" srcId="{C2E7E744-3C8E-46DE-810D-A29D31BBFEF7}" destId="{50C9F9A4-7AEC-46C2-9FEA-8E7BD7CAE60E}" srcOrd="2" destOrd="0" parTransId="{6CA864DF-C200-46B8-AAE2-289F30673B17}" sibTransId="{9F718F3E-24C7-41C2-9BAC-C45664EE81B6}"/>
    <dgm:cxn modelId="{428E6B26-7D1E-4CE5-AF74-9CFEFE922D3B}" type="presOf" srcId="{50C9F9A4-7AEC-46C2-9FEA-8E7BD7CAE60E}" destId="{D15471F7-E54A-4EFF-8CBF-D192861BF246}" srcOrd="0" destOrd="0" presId="urn:microsoft.com/office/officeart/2005/8/layout/process4"/>
    <dgm:cxn modelId="{695AD644-0716-4A03-BE9A-0907C819FF36}" type="presOf" srcId="{50C9F9A4-7AEC-46C2-9FEA-8E7BD7CAE60E}" destId="{5AC4F8F6-C33C-4F60-87CC-B455DB44C8BE}" srcOrd="1" destOrd="0" presId="urn:microsoft.com/office/officeart/2005/8/layout/process4"/>
    <dgm:cxn modelId="{3B7BAB45-48C7-432E-A137-C5E17D32448C}" type="presOf" srcId="{819F446B-5818-43F5-B7AD-36619DC0E66E}" destId="{C25F0AB9-9CE1-4175-B1A1-3A69D3920360}" srcOrd="0" destOrd="0" presId="urn:microsoft.com/office/officeart/2005/8/layout/process4"/>
    <dgm:cxn modelId="{3CA36850-1784-4B9C-8476-5CADDF36DC28}" srcId="{8A5316B1-C06C-440D-AA29-604378302CBF}" destId="{F3CD6B3E-AD84-4C15-B582-28C71B3ADB29}" srcOrd="0" destOrd="0" parTransId="{02967F75-EC16-4919-9E96-2DB102CD8BA4}" sibTransId="{23ED67C5-F2B9-4FA3-A3EE-C49DCFFC24D3}"/>
    <dgm:cxn modelId="{2DFE9552-BE24-4F5A-8987-99E55E873114}" type="presOf" srcId="{EAA0D0A7-C096-49EB-8F56-3056A3C04AEE}" destId="{75866EA1-F2D6-441A-A57A-C97CC25082AC}" srcOrd="0" destOrd="0" presId="urn:microsoft.com/office/officeart/2005/8/layout/process4"/>
    <dgm:cxn modelId="{D58B5973-9646-43B1-A380-A1333E2B9D68}" srcId="{C2E7E744-3C8E-46DE-810D-A29D31BBFEF7}" destId="{8A5316B1-C06C-440D-AA29-604378302CBF}" srcOrd="1" destOrd="0" parTransId="{4F93B66E-929E-4B5A-A83C-81F3A4A7C30A}" sibTransId="{74644D16-5387-4063-B9D6-CF878EBF34B9}"/>
    <dgm:cxn modelId="{1D718D84-7962-4A52-A938-92CD1DE5C1F6}" type="presOf" srcId="{819F446B-5818-43F5-B7AD-36619DC0E66E}" destId="{DE92350E-156B-4E24-9F25-FDB2718636A2}" srcOrd="1" destOrd="0" presId="urn:microsoft.com/office/officeart/2005/8/layout/process4"/>
    <dgm:cxn modelId="{077DBC85-363B-4D59-BB08-1A020B5F9F65}" type="presOf" srcId="{F76F1017-BA3F-4FB5-B75F-3089E9E3D65A}" destId="{46B62FFE-244A-46DC-8037-43CFC0E2C1A7}" srcOrd="0" destOrd="0" presId="urn:microsoft.com/office/officeart/2005/8/layout/process4"/>
    <dgm:cxn modelId="{68EFB28D-0ABA-4E38-87C2-72F01A0D2529}" type="presOf" srcId="{F3CD6B3E-AD84-4C15-B582-28C71B3ADB29}" destId="{D9A706E7-01FE-46A9-8D36-53B494B02FAA}" srcOrd="0" destOrd="0" presId="urn:microsoft.com/office/officeart/2005/8/layout/process4"/>
    <dgm:cxn modelId="{63609E94-BC8D-4093-B014-4B4178D34300}" type="presOf" srcId="{C2E7E744-3C8E-46DE-810D-A29D31BBFEF7}" destId="{26B6294A-1625-4861-9B00-69A2E30C694B}" srcOrd="0" destOrd="0" presId="urn:microsoft.com/office/officeart/2005/8/layout/process4"/>
    <dgm:cxn modelId="{CA59A4BB-759B-4137-B3F0-A9193F7090C9}" type="presOf" srcId="{8A5316B1-C06C-440D-AA29-604378302CBF}" destId="{53365AA1-B7C5-43E8-A8AA-D71C585087AC}" srcOrd="0" destOrd="0" presId="urn:microsoft.com/office/officeart/2005/8/layout/process4"/>
    <dgm:cxn modelId="{60BEF3C6-9916-44C8-854B-AAE21B5F457F}" srcId="{C2E7E744-3C8E-46DE-810D-A29D31BBFEF7}" destId="{819F446B-5818-43F5-B7AD-36619DC0E66E}" srcOrd="0" destOrd="0" parTransId="{4EC02CD2-820F-4E6E-8F1C-A89D7A42E5EA}" sibTransId="{319F86E4-A876-47DC-9E43-FF910D6FA728}"/>
    <dgm:cxn modelId="{E1EE53E7-582E-4CBF-BFB9-8DE4A1C6A83D}" type="presOf" srcId="{8A5316B1-C06C-440D-AA29-604378302CBF}" destId="{80923116-7A43-46A9-95A8-48E92C1FD264}" srcOrd="1" destOrd="0" presId="urn:microsoft.com/office/officeart/2005/8/layout/process4"/>
    <dgm:cxn modelId="{AE5E87FE-CE2A-4FC9-B0D3-D7C88EEDB670}" srcId="{819F446B-5818-43F5-B7AD-36619DC0E66E}" destId="{F76F1017-BA3F-4FB5-B75F-3089E9E3D65A}" srcOrd="0" destOrd="0" parTransId="{8A0E9CFA-9643-485D-B1C9-E58BDBCF4741}" sibTransId="{4805E4E2-14B6-4B70-B02C-6A8FB9861D21}"/>
    <dgm:cxn modelId="{91ACA143-B08A-4C0E-A257-A8F2147E6A9E}" type="presParOf" srcId="{26B6294A-1625-4861-9B00-69A2E30C694B}" destId="{25AECE0B-F747-4BA2-8A9C-81D108AA96F4}" srcOrd="0" destOrd="0" presId="urn:microsoft.com/office/officeart/2005/8/layout/process4"/>
    <dgm:cxn modelId="{B85CE344-447E-47F0-ACB8-F52B9ABB9210}" type="presParOf" srcId="{25AECE0B-F747-4BA2-8A9C-81D108AA96F4}" destId="{D15471F7-E54A-4EFF-8CBF-D192861BF246}" srcOrd="0" destOrd="0" presId="urn:microsoft.com/office/officeart/2005/8/layout/process4"/>
    <dgm:cxn modelId="{8B0C9082-7B61-4B56-B82D-56478BA495F0}" type="presParOf" srcId="{25AECE0B-F747-4BA2-8A9C-81D108AA96F4}" destId="{5AC4F8F6-C33C-4F60-87CC-B455DB44C8BE}" srcOrd="1" destOrd="0" presId="urn:microsoft.com/office/officeart/2005/8/layout/process4"/>
    <dgm:cxn modelId="{2BD3FD7A-345D-4EFD-9253-4B5B0E5A9DA3}" type="presParOf" srcId="{25AECE0B-F747-4BA2-8A9C-81D108AA96F4}" destId="{15516772-B508-4F5B-B8FA-19E0E7A076FC}" srcOrd="2" destOrd="0" presId="urn:microsoft.com/office/officeart/2005/8/layout/process4"/>
    <dgm:cxn modelId="{CCCC0CC5-AD50-4843-8C94-570023F362B0}" type="presParOf" srcId="{15516772-B508-4F5B-B8FA-19E0E7A076FC}" destId="{75866EA1-F2D6-441A-A57A-C97CC25082AC}" srcOrd="0" destOrd="0" presId="urn:microsoft.com/office/officeart/2005/8/layout/process4"/>
    <dgm:cxn modelId="{C67FA4AE-0AB7-4073-AD91-99937FD56CE1}" type="presParOf" srcId="{26B6294A-1625-4861-9B00-69A2E30C694B}" destId="{C63B3B2A-6432-474A-95E2-80A78CFD2431}" srcOrd="1" destOrd="0" presId="urn:microsoft.com/office/officeart/2005/8/layout/process4"/>
    <dgm:cxn modelId="{86957844-464D-4353-B922-F2E9BFAEAF61}" type="presParOf" srcId="{26B6294A-1625-4861-9B00-69A2E30C694B}" destId="{A2C7D4EC-0CBC-4A1A-A17D-E4972D48849B}" srcOrd="2" destOrd="0" presId="urn:microsoft.com/office/officeart/2005/8/layout/process4"/>
    <dgm:cxn modelId="{47BF4E25-CD2C-4489-94F0-A7AC611B371D}" type="presParOf" srcId="{A2C7D4EC-0CBC-4A1A-A17D-E4972D48849B}" destId="{53365AA1-B7C5-43E8-A8AA-D71C585087AC}" srcOrd="0" destOrd="0" presId="urn:microsoft.com/office/officeart/2005/8/layout/process4"/>
    <dgm:cxn modelId="{AA7EE9AC-907D-4BEF-99ED-90B8CC508199}" type="presParOf" srcId="{A2C7D4EC-0CBC-4A1A-A17D-E4972D48849B}" destId="{80923116-7A43-46A9-95A8-48E92C1FD264}" srcOrd="1" destOrd="0" presId="urn:microsoft.com/office/officeart/2005/8/layout/process4"/>
    <dgm:cxn modelId="{7E84EFDC-AF4A-4E49-AC1E-78F2768B3986}" type="presParOf" srcId="{A2C7D4EC-0CBC-4A1A-A17D-E4972D48849B}" destId="{126A48AB-9D1D-4223-A7BA-77EA21D659F7}" srcOrd="2" destOrd="0" presId="urn:microsoft.com/office/officeart/2005/8/layout/process4"/>
    <dgm:cxn modelId="{CDBD0709-5FED-46BF-99F5-03DF9C55FAE4}" type="presParOf" srcId="{126A48AB-9D1D-4223-A7BA-77EA21D659F7}" destId="{D9A706E7-01FE-46A9-8D36-53B494B02FAA}" srcOrd="0" destOrd="0" presId="urn:microsoft.com/office/officeart/2005/8/layout/process4"/>
    <dgm:cxn modelId="{B7F07DA6-D9B5-4912-BA96-96505FE651D2}" type="presParOf" srcId="{26B6294A-1625-4861-9B00-69A2E30C694B}" destId="{64DB6CD8-E324-4D6D-81D6-B71D375B24A0}" srcOrd="3" destOrd="0" presId="urn:microsoft.com/office/officeart/2005/8/layout/process4"/>
    <dgm:cxn modelId="{B9517098-E598-4E76-A768-8281F82A5EDB}" type="presParOf" srcId="{26B6294A-1625-4861-9B00-69A2E30C694B}" destId="{D5399ECD-87BF-4034-8075-E0BFF1AF3711}" srcOrd="4" destOrd="0" presId="urn:microsoft.com/office/officeart/2005/8/layout/process4"/>
    <dgm:cxn modelId="{6196AD5F-E13A-45DE-8874-E7E0CC92A237}" type="presParOf" srcId="{D5399ECD-87BF-4034-8075-E0BFF1AF3711}" destId="{C25F0AB9-9CE1-4175-B1A1-3A69D3920360}" srcOrd="0" destOrd="0" presId="urn:microsoft.com/office/officeart/2005/8/layout/process4"/>
    <dgm:cxn modelId="{8DFD1E57-27D1-4012-AE07-2A0205B90DBF}" type="presParOf" srcId="{D5399ECD-87BF-4034-8075-E0BFF1AF3711}" destId="{DE92350E-156B-4E24-9F25-FDB2718636A2}" srcOrd="1" destOrd="0" presId="urn:microsoft.com/office/officeart/2005/8/layout/process4"/>
    <dgm:cxn modelId="{3A7051FD-4592-44A9-B2BA-3E3EE4468377}" type="presParOf" srcId="{D5399ECD-87BF-4034-8075-E0BFF1AF3711}" destId="{18BB052E-75F7-46B1-A022-B764913FCC26}" srcOrd="2" destOrd="0" presId="urn:microsoft.com/office/officeart/2005/8/layout/process4"/>
    <dgm:cxn modelId="{5DA61200-0CF3-40EA-A196-9E775534FDA4}" type="presParOf" srcId="{18BB052E-75F7-46B1-A022-B764913FCC26}" destId="{46B62FFE-244A-46DC-8037-43CFC0E2C1A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79FF1F-49E3-4E0F-B600-7E05C0F62209}"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4C2FE46B-D710-4DDE-9AE2-10C1A279A7DD}">
      <dgm:prSet custT="1"/>
      <dgm:spPr/>
      <dgm:t>
        <a:bodyPr/>
        <a:lstStyle/>
        <a:p>
          <a:r>
            <a:rPr lang="nl-NL" sz="2000" dirty="0"/>
            <a:t>Kennisbasis </a:t>
          </a:r>
          <a:br>
            <a:rPr lang="nl-NL" sz="2000" dirty="0"/>
          </a:br>
          <a:r>
            <a:rPr lang="nl-NL" sz="2000" dirty="0"/>
            <a:t>Generiek Pabo</a:t>
          </a:r>
          <a:br>
            <a:rPr lang="nl-NL" sz="2000" dirty="0"/>
          </a:br>
          <a:r>
            <a:rPr lang="nl-NL" sz="2000" dirty="0"/>
            <a:t>(Deel 2)</a:t>
          </a:r>
          <a:endParaRPr lang="en-US" sz="2000" dirty="0"/>
        </a:p>
      </dgm:t>
    </dgm:pt>
    <dgm:pt modelId="{B390339E-0895-4C2C-A64C-F7D3E3801E3E}" type="parTrans" cxnId="{4B522D6E-B70F-40F3-82CF-CD9185B410AA}">
      <dgm:prSet/>
      <dgm:spPr/>
      <dgm:t>
        <a:bodyPr/>
        <a:lstStyle/>
        <a:p>
          <a:endParaRPr lang="en-US"/>
        </a:p>
      </dgm:t>
    </dgm:pt>
    <dgm:pt modelId="{D8EFDA98-9DFC-4254-9829-BA579F32078C}" type="sibTrans" cxnId="{4B522D6E-B70F-40F3-82CF-CD9185B410AA}">
      <dgm:prSet/>
      <dgm:spPr/>
      <dgm:t>
        <a:bodyPr/>
        <a:lstStyle/>
        <a:p>
          <a:endParaRPr lang="en-US"/>
        </a:p>
      </dgm:t>
    </dgm:pt>
    <dgm:pt modelId="{F831E0BE-EFD0-45D1-8280-0D055C93E62E}">
      <dgm:prSet custT="1"/>
      <dgm:spPr/>
      <dgm:t>
        <a:bodyPr/>
        <a:lstStyle/>
        <a:p>
          <a:r>
            <a:rPr lang="nl-NL" sz="1400" dirty="0"/>
            <a:t>Fundament voor alle vakspecifieke leergebieden.</a:t>
          </a:r>
          <a:endParaRPr lang="en-US" sz="1400" dirty="0"/>
        </a:p>
      </dgm:t>
    </dgm:pt>
    <dgm:pt modelId="{65815233-C60C-43F6-9532-4B63BAFD0208}" type="parTrans" cxnId="{369723F6-FB47-40D2-BAE3-1E632721C917}">
      <dgm:prSet/>
      <dgm:spPr/>
      <dgm:t>
        <a:bodyPr/>
        <a:lstStyle/>
        <a:p>
          <a:endParaRPr lang="en-US"/>
        </a:p>
      </dgm:t>
    </dgm:pt>
    <dgm:pt modelId="{FCDA3EDB-B7DE-4575-B7BE-1F972F23CA11}" type="sibTrans" cxnId="{369723F6-FB47-40D2-BAE3-1E632721C917}">
      <dgm:prSet/>
      <dgm:spPr/>
      <dgm:t>
        <a:bodyPr/>
        <a:lstStyle/>
        <a:p>
          <a:endParaRPr lang="en-US"/>
        </a:p>
      </dgm:t>
    </dgm:pt>
    <dgm:pt modelId="{EF0D0346-15C1-43C4-818D-501336685D9F}">
      <dgm:prSet custT="1"/>
      <dgm:spPr/>
      <dgm:t>
        <a:bodyPr/>
        <a:lstStyle/>
        <a:p>
          <a:r>
            <a:rPr lang="nl-NL" sz="1400" dirty="0"/>
            <a:t>Bepaalt welke generieke inhoud niet hoeft terug te komen in de overige kennisbases.</a:t>
          </a:r>
          <a:br>
            <a:rPr lang="nl-NL" sz="1400" dirty="0"/>
          </a:br>
          <a:br>
            <a:rPr lang="nl-NL" sz="1400" dirty="0"/>
          </a:br>
          <a:endParaRPr lang="en-US" sz="1400" dirty="0"/>
        </a:p>
      </dgm:t>
    </dgm:pt>
    <dgm:pt modelId="{6802DCA8-98AF-460C-9BC0-936266DC7B0E}" type="parTrans" cxnId="{9AFEF136-914E-4F88-9CF8-364537007C10}">
      <dgm:prSet/>
      <dgm:spPr/>
      <dgm:t>
        <a:bodyPr/>
        <a:lstStyle/>
        <a:p>
          <a:endParaRPr lang="en-US"/>
        </a:p>
      </dgm:t>
    </dgm:pt>
    <dgm:pt modelId="{21050AFE-640B-4EFB-992A-2634AE1B0731}" type="sibTrans" cxnId="{9AFEF136-914E-4F88-9CF8-364537007C10}">
      <dgm:prSet/>
      <dgm:spPr/>
      <dgm:t>
        <a:bodyPr/>
        <a:lstStyle/>
        <a:p>
          <a:endParaRPr lang="en-US"/>
        </a:p>
      </dgm:t>
    </dgm:pt>
    <dgm:pt modelId="{5C026AB9-32FD-4F1D-B40C-DCD86405698B}">
      <dgm:prSet custT="1"/>
      <dgm:spPr/>
      <dgm:t>
        <a:bodyPr/>
        <a:lstStyle/>
        <a:p>
          <a:r>
            <a:rPr lang="nl-NL" sz="1400" dirty="0"/>
            <a:t>Afstemming op:</a:t>
          </a:r>
          <a:br>
            <a:rPr lang="nl-NL" sz="1400" dirty="0"/>
          </a:br>
          <a:r>
            <a:rPr lang="nl-NL" sz="1400" dirty="0"/>
            <a:t>- Bekwaamheidseisen</a:t>
          </a:r>
          <a:br>
            <a:rPr lang="nl-NL" sz="1400" dirty="0"/>
          </a:br>
          <a:r>
            <a:rPr lang="nl-NL" sz="1400" dirty="0"/>
            <a:t>- Generiek Deel 1</a:t>
          </a:r>
          <a:br>
            <a:rPr lang="nl-NL" sz="1600" dirty="0"/>
          </a:br>
          <a:endParaRPr lang="en-US" sz="1600" dirty="0"/>
        </a:p>
      </dgm:t>
    </dgm:pt>
    <dgm:pt modelId="{2A88FEE2-0273-4251-922E-B8257D435BB7}" type="parTrans" cxnId="{39C7EB6F-3C4A-4B95-A184-D9FAC8B78876}">
      <dgm:prSet/>
      <dgm:spPr/>
      <dgm:t>
        <a:bodyPr/>
        <a:lstStyle/>
        <a:p>
          <a:endParaRPr lang="en-US"/>
        </a:p>
      </dgm:t>
    </dgm:pt>
    <dgm:pt modelId="{B972A9AC-03BF-4253-8EB0-765CCB5246CC}" type="sibTrans" cxnId="{39C7EB6F-3C4A-4B95-A184-D9FAC8B78876}">
      <dgm:prSet/>
      <dgm:spPr/>
      <dgm:t>
        <a:bodyPr/>
        <a:lstStyle/>
        <a:p>
          <a:endParaRPr lang="en-US"/>
        </a:p>
      </dgm:t>
    </dgm:pt>
    <dgm:pt modelId="{AEB30261-FE8C-4F6D-8865-8EF0948C5830}">
      <dgm:prSet custT="1"/>
      <dgm:spPr/>
      <dgm:t>
        <a:bodyPr/>
        <a:lstStyle/>
        <a:p>
          <a:r>
            <a:rPr lang="nl-NL" sz="2000" dirty="0"/>
            <a:t>Kennisbases Basisvaardigheden PO</a:t>
          </a:r>
          <a:br>
            <a:rPr lang="nl-NL" sz="2000" dirty="0"/>
          </a:br>
          <a:r>
            <a:rPr lang="nl-NL" sz="2000" dirty="0"/>
            <a:t>(Deel 3a)</a:t>
          </a:r>
          <a:endParaRPr lang="en-US" sz="2000" dirty="0"/>
        </a:p>
      </dgm:t>
    </dgm:pt>
    <dgm:pt modelId="{54482CCC-711A-4F89-93AF-8481A734DB8E}" type="parTrans" cxnId="{B890E5D0-57FD-415D-9821-295E33175997}">
      <dgm:prSet/>
      <dgm:spPr/>
      <dgm:t>
        <a:bodyPr/>
        <a:lstStyle/>
        <a:p>
          <a:endParaRPr lang="en-US"/>
        </a:p>
      </dgm:t>
    </dgm:pt>
    <dgm:pt modelId="{2233F7B9-C529-475A-B900-EF2D4526B60F}" type="sibTrans" cxnId="{B890E5D0-57FD-415D-9821-295E33175997}">
      <dgm:prSet/>
      <dgm:spPr/>
      <dgm:t>
        <a:bodyPr/>
        <a:lstStyle/>
        <a:p>
          <a:endParaRPr lang="en-US"/>
        </a:p>
      </dgm:t>
    </dgm:pt>
    <dgm:pt modelId="{DDA34AB3-244B-48C3-A1F1-A0727C8C8585}">
      <dgm:prSet custT="1"/>
      <dgm:spPr/>
      <dgm:t>
        <a:bodyPr/>
        <a:lstStyle/>
        <a:p>
          <a:r>
            <a:rPr lang="nl-NL" sz="1400" dirty="0"/>
            <a:t>Leergebieden: Nederlands, Rekenen en wiskunde, Burgerschap, Digitale geletterdheid</a:t>
          </a:r>
          <a:endParaRPr lang="en-US" sz="1400" dirty="0"/>
        </a:p>
      </dgm:t>
    </dgm:pt>
    <dgm:pt modelId="{62A18FEE-BEC5-48F8-B2C6-912670ED27E9}" type="parTrans" cxnId="{66C00C0C-350C-47C6-931F-98CD0D81F86A}">
      <dgm:prSet/>
      <dgm:spPr/>
      <dgm:t>
        <a:bodyPr/>
        <a:lstStyle/>
        <a:p>
          <a:endParaRPr lang="en-US"/>
        </a:p>
      </dgm:t>
    </dgm:pt>
    <dgm:pt modelId="{28E84061-C253-4951-BCFD-D1E663423BCC}" type="sibTrans" cxnId="{66C00C0C-350C-47C6-931F-98CD0D81F86A}">
      <dgm:prSet/>
      <dgm:spPr/>
      <dgm:t>
        <a:bodyPr/>
        <a:lstStyle/>
        <a:p>
          <a:endParaRPr lang="en-US"/>
        </a:p>
      </dgm:t>
    </dgm:pt>
    <dgm:pt modelId="{F7806E0D-35AC-4AAA-A257-D5D99B4CE611}">
      <dgm:prSet custT="1"/>
      <dgm:spPr/>
      <dgm:t>
        <a:bodyPr/>
        <a:lstStyle/>
        <a:p>
          <a:r>
            <a:rPr lang="nl-NL" sz="1400" dirty="0"/>
            <a:t>Extra focus vanwege maatschappelijke urgentie en expliciete eisen in de bekwaamheidseisen.</a:t>
          </a:r>
          <a:br>
            <a:rPr lang="nl-NL" sz="1400" dirty="0"/>
          </a:br>
          <a:endParaRPr lang="en-US" sz="1400" dirty="0"/>
        </a:p>
      </dgm:t>
    </dgm:pt>
    <dgm:pt modelId="{0C37B1F0-9167-4632-AE4A-0D3FB42FC4EF}" type="parTrans" cxnId="{7041C8B7-6479-46FF-8B85-0948F48CC03A}">
      <dgm:prSet/>
      <dgm:spPr/>
      <dgm:t>
        <a:bodyPr/>
        <a:lstStyle/>
        <a:p>
          <a:endParaRPr lang="en-US"/>
        </a:p>
      </dgm:t>
    </dgm:pt>
    <dgm:pt modelId="{F3D1D803-B89F-41BB-BFD6-DC1DE627D3A6}" type="sibTrans" cxnId="{7041C8B7-6479-46FF-8B85-0948F48CC03A}">
      <dgm:prSet/>
      <dgm:spPr/>
      <dgm:t>
        <a:bodyPr/>
        <a:lstStyle/>
        <a:p>
          <a:endParaRPr lang="en-US"/>
        </a:p>
      </dgm:t>
    </dgm:pt>
    <dgm:pt modelId="{A888FF6C-A3FC-4FD2-A154-F3AE71580B6F}">
      <dgm:prSet custT="1"/>
      <dgm:spPr/>
      <dgm:t>
        <a:bodyPr/>
        <a:lstStyle/>
        <a:p>
          <a:r>
            <a:rPr lang="nl-NL" sz="1400" dirty="0"/>
            <a:t>Afstemming op:</a:t>
          </a:r>
          <a:br>
            <a:rPr lang="nl-NL" sz="1400" dirty="0"/>
          </a:br>
          <a:r>
            <a:rPr lang="nl-NL" sz="1400" dirty="0"/>
            <a:t>- Bekwaamheidseisen</a:t>
          </a:r>
          <a:br>
            <a:rPr lang="nl-NL" sz="1400" dirty="0"/>
          </a:br>
          <a:r>
            <a:rPr lang="nl-NL" sz="1400" dirty="0"/>
            <a:t>- Generiek Pabo (Deel 2) </a:t>
          </a:r>
          <a:br>
            <a:rPr lang="nl-NL" sz="1400" dirty="0"/>
          </a:br>
          <a:r>
            <a:rPr lang="nl-NL" sz="1400" dirty="0"/>
            <a:t>- Kerndoelen PO</a:t>
          </a:r>
          <a:br>
            <a:rPr lang="nl-NL" sz="1800" dirty="0"/>
          </a:br>
          <a:endParaRPr lang="en-US" sz="1800" dirty="0"/>
        </a:p>
      </dgm:t>
    </dgm:pt>
    <dgm:pt modelId="{25DC53FC-124A-4E7E-B966-351299D5066D}" type="parTrans" cxnId="{3D31E195-9A8E-44B9-8C25-838799A6E89E}">
      <dgm:prSet/>
      <dgm:spPr/>
      <dgm:t>
        <a:bodyPr/>
        <a:lstStyle/>
        <a:p>
          <a:endParaRPr lang="en-US"/>
        </a:p>
      </dgm:t>
    </dgm:pt>
    <dgm:pt modelId="{13D4F2B8-1254-4E65-AA46-E88D8966D84E}" type="sibTrans" cxnId="{3D31E195-9A8E-44B9-8C25-838799A6E89E}">
      <dgm:prSet/>
      <dgm:spPr/>
      <dgm:t>
        <a:bodyPr/>
        <a:lstStyle/>
        <a:p>
          <a:endParaRPr lang="en-US"/>
        </a:p>
      </dgm:t>
    </dgm:pt>
    <dgm:pt modelId="{3B7C79A6-4A55-4328-AFA4-5DDB7671D950}">
      <dgm:prSet custT="1"/>
      <dgm:spPr/>
      <dgm:t>
        <a:bodyPr/>
        <a:lstStyle/>
        <a:p>
          <a:r>
            <a:rPr lang="nl-NL" sz="2000" dirty="0"/>
            <a:t>Kennisbases </a:t>
          </a:r>
          <a:br>
            <a:rPr lang="nl-NL" sz="2000" dirty="0"/>
          </a:br>
          <a:r>
            <a:rPr lang="nl-NL" sz="2000" dirty="0"/>
            <a:t>overige leergebieden PO</a:t>
          </a:r>
          <a:br>
            <a:rPr lang="nl-NL" sz="2000" dirty="0"/>
          </a:br>
          <a:r>
            <a:rPr lang="nl-NL" sz="2000" dirty="0"/>
            <a:t>(Deel 3b)</a:t>
          </a:r>
          <a:endParaRPr lang="en-US" sz="2000" dirty="0"/>
        </a:p>
      </dgm:t>
    </dgm:pt>
    <dgm:pt modelId="{E07A91C0-C060-4F4D-90CC-5C5206D1192B}" type="parTrans" cxnId="{98309B70-A8C7-43DF-BB69-CAC95FBD0CBF}">
      <dgm:prSet/>
      <dgm:spPr/>
      <dgm:t>
        <a:bodyPr/>
        <a:lstStyle/>
        <a:p>
          <a:endParaRPr lang="en-US"/>
        </a:p>
      </dgm:t>
    </dgm:pt>
    <dgm:pt modelId="{25C99C26-77F2-45D3-B87E-E5DAD23F5AD8}" type="sibTrans" cxnId="{98309B70-A8C7-43DF-BB69-CAC95FBD0CBF}">
      <dgm:prSet/>
      <dgm:spPr/>
      <dgm:t>
        <a:bodyPr/>
        <a:lstStyle/>
        <a:p>
          <a:endParaRPr lang="en-US"/>
        </a:p>
      </dgm:t>
    </dgm:pt>
    <dgm:pt modelId="{FB61A1B4-C470-48B6-8174-06214DA84910}">
      <dgm:prSet custT="1"/>
      <dgm:spPr/>
      <dgm:t>
        <a:bodyPr/>
        <a:lstStyle/>
        <a:p>
          <a:r>
            <a:rPr lang="nl-NL" sz="1400" dirty="0"/>
            <a:t>Leergebieden: Mens en Maatschappij, Mens en Natuur, Kunst en Cultuur, Bewegen en Sport, Engels, Fries</a:t>
          </a:r>
          <a:endParaRPr lang="en-US" sz="1400" dirty="0"/>
        </a:p>
      </dgm:t>
    </dgm:pt>
    <dgm:pt modelId="{F0187C51-0107-49EC-9579-EFE646F4A1C6}" type="parTrans" cxnId="{EE3A0D47-3636-483E-A327-E2831AAFF125}">
      <dgm:prSet/>
      <dgm:spPr/>
      <dgm:t>
        <a:bodyPr/>
        <a:lstStyle/>
        <a:p>
          <a:endParaRPr lang="en-US"/>
        </a:p>
      </dgm:t>
    </dgm:pt>
    <dgm:pt modelId="{F69EFC3D-900F-493A-86E3-1DDBAED1D109}" type="sibTrans" cxnId="{EE3A0D47-3636-483E-A327-E2831AAFF125}">
      <dgm:prSet/>
      <dgm:spPr/>
      <dgm:t>
        <a:bodyPr/>
        <a:lstStyle/>
        <a:p>
          <a:endParaRPr lang="en-US"/>
        </a:p>
      </dgm:t>
    </dgm:pt>
    <dgm:pt modelId="{0622D84D-DA83-4513-A499-0E677A96FC46}">
      <dgm:prSet custT="1"/>
      <dgm:spPr/>
      <dgm:t>
        <a:bodyPr/>
        <a:lstStyle/>
        <a:p>
          <a:r>
            <a:rPr lang="nl-NL" sz="1400" dirty="0"/>
            <a:t>Gericht op samenhang, minimale overlap en helderheid voor studenten.</a:t>
          </a:r>
          <a:br>
            <a:rPr lang="nl-NL" sz="1400" dirty="0"/>
          </a:br>
          <a:br>
            <a:rPr lang="nl-NL" sz="1400" dirty="0"/>
          </a:br>
          <a:endParaRPr lang="en-US" sz="1400" dirty="0"/>
        </a:p>
      </dgm:t>
    </dgm:pt>
    <dgm:pt modelId="{02CDF333-DC8A-46B6-B87C-A47C3F5C13A5}" type="parTrans" cxnId="{395D8A54-44B8-439F-A24C-E50D4AAE351F}">
      <dgm:prSet/>
      <dgm:spPr/>
      <dgm:t>
        <a:bodyPr/>
        <a:lstStyle/>
        <a:p>
          <a:endParaRPr lang="en-US"/>
        </a:p>
      </dgm:t>
    </dgm:pt>
    <dgm:pt modelId="{B379179F-9D46-4E0D-973A-27D46A6B26DC}" type="sibTrans" cxnId="{395D8A54-44B8-439F-A24C-E50D4AAE351F}">
      <dgm:prSet/>
      <dgm:spPr/>
      <dgm:t>
        <a:bodyPr/>
        <a:lstStyle/>
        <a:p>
          <a:endParaRPr lang="en-US"/>
        </a:p>
      </dgm:t>
    </dgm:pt>
    <dgm:pt modelId="{CC986358-364B-44EB-93F7-5BB001CA1EBA}">
      <dgm:prSet custT="1"/>
      <dgm:spPr/>
      <dgm:t>
        <a:bodyPr/>
        <a:lstStyle/>
        <a:p>
          <a:r>
            <a:rPr lang="nl-NL" sz="1400" dirty="0"/>
            <a:t>Afstemming op:</a:t>
          </a:r>
          <a:br>
            <a:rPr lang="nl-NL" sz="1400" dirty="0"/>
          </a:br>
          <a:r>
            <a:rPr lang="nl-NL" sz="1400" dirty="0"/>
            <a:t>- Bekwaamheidseisen</a:t>
          </a:r>
          <a:br>
            <a:rPr lang="nl-NL" sz="1400" dirty="0"/>
          </a:br>
          <a:r>
            <a:rPr lang="nl-NL" sz="1400" dirty="0"/>
            <a:t>- Generiek Pabo (Deel 2) </a:t>
          </a:r>
          <a:br>
            <a:rPr lang="nl-NL" sz="1400" dirty="0"/>
          </a:br>
          <a:r>
            <a:rPr lang="nl-NL" sz="1400" dirty="0"/>
            <a:t>- Basisvaardigheden (Deel 3a) </a:t>
          </a:r>
          <a:br>
            <a:rPr lang="nl-NL" sz="1400" dirty="0"/>
          </a:br>
          <a:r>
            <a:rPr lang="nl-NL" sz="1400" dirty="0"/>
            <a:t>- Kerndoelen PO</a:t>
          </a:r>
          <a:endParaRPr lang="en-US" sz="1400" dirty="0"/>
        </a:p>
      </dgm:t>
    </dgm:pt>
    <dgm:pt modelId="{B04B6189-A83C-43E1-93F4-31FAF29F49AC}" type="parTrans" cxnId="{E935C256-3A5C-4A60-A6C5-730CBFAEEE8E}">
      <dgm:prSet/>
      <dgm:spPr/>
      <dgm:t>
        <a:bodyPr/>
        <a:lstStyle/>
        <a:p>
          <a:endParaRPr lang="en-US"/>
        </a:p>
      </dgm:t>
    </dgm:pt>
    <dgm:pt modelId="{723B562D-5F68-4AB8-AB6D-C2480DD3DD3E}" type="sibTrans" cxnId="{E935C256-3A5C-4A60-A6C5-730CBFAEEE8E}">
      <dgm:prSet/>
      <dgm:spPr/>
      <dgm:t>
        <a:bodyPr/>
        <a:lstStyle/>
        <a:p>
          <a:endParaRPr lang="en-US"/>
        </a:p>
      </dgm:t>
    </dgm:pt>
    <dgm:pt modelId="{76295A56-E835-4B33-9BC3-DA16B4DD7330}" type="pres">
      <dgm:prSet presAssocID="{5179FF1F-49E3-4E0F-B600-7E05C0F62209}" presName="Name0" presStyleCnt="0">
        <dgm:presLayoutVars>
          <dgm:dir/>
          <dgm:animLvl val="lvl"/>
          <dgm:resizeHandles val="exact"/>
        </dgm:presLayoutVars>
      </dgm:prSet>
      <dgm:spPr/>
    </dgm:pt>
    <dgm:pt modelId="{CF0F802B-AA97-4E76-8039-7F8022AC2BE8}" type="pres">
      <dgm:prSet presAssocID="{4C2FE46B-D710-4DDE-9AE2-10C1A279A7DD}" presName="composite" presStyleCnt="0"/>
      <dgm:spPr/>
    </dgm:pt>
    <dgm:pt modelId="{2F485DE1-F290-4AE7-80C3-9974A9245C28}" type="pres">
      <dgm:prSet presAssocID="{4C2FE46B-D710-4DDE-9AE2-10C1A279A7DD}" presName="parTx" presStyleLbl="alignNode1" presStyleIdx="0" presStyleCnt="3">
        <dgm:presLayoutVars>
          <dgm:chMax val="0"/>
          <dgm:chPref val="0"/>
          <dgm:bulletEnabled val="1"/>
        </dgm:presLayoutVars>
      </dgm:prSet>
      <dgm:spPr/>
    </dgm:pt>
    <dgm:pt modelId="{96404E0B-5D46-47EE-9E88-B02D539AAA8B}" type="pres">
      <dgm:prSet presAssocID="{4C2FE46B-D710-4DDE-9AE2-10C1A279A7DD}" presName="desTx" presStyleLbl="alignAccFollowNode1" presStyleIdx="0" presStyleCnt="3">
        <dgm:presLayoutVars>
          <dgm:bulletEnabled val="1"/>
        </dgm:presLayoutVars>
      </dgm:prSet>
      <dgm:spPr/>
    </dgm:pt>
    <dgm:pt modelId="{D7875606-2168-415A-8B99-04801E3930E4}" type="pres">
      <dgm:prSet presAssocID="{D8EFDA98-9DFC-4254-9829-BA579F32078C}" presName="space" presStyleCnt="0"/>
      <dgm:spPr/>
    </dgm:pt>
    <dgm:pt modelId="{40054B0A-F8F6-430A-AA05-EBB2A6FC21C9}" type="pres">
      <dgm:prSet presAssocID="{AEB30261-FE8C-4F6D-8865-8EF0948C5830}" presName="composite" presStyleCnt="0"/>
      <dgm:spPr/>
    </dgm:pt>
    <dgm:pt modelId="{B04B0159-78C7-4A39-B781-0B55B46B4F0A}" type="pres">
      <dgm:prSet presAssocID="{AEB30261-FE8C-4F6D-8865-8EF0948C5830}" presName="parTx" presStyleLbl="alignNode1" presStyleIdx="1" presStyleCnt="3">
        <dgm:presLayoutVars>
          <dgm:chMax val="0"/>
          <dgm:chPref val="0"/>
          <dgm:bulletEnabled val="1"/>
        </dgm:presLayoutVars>
      </dgm:prSet>
      <dgm:spPr/>
    </dgm:pt>
    <dgm:pt modelId="{184EEB9A-B568-4EC3-BE64-70749C9BE888}" type="pres">
      <dgm:prSet presAssocID="{AEB30261-FE8C-4F6D-8865-8EF0948C5830}" presName="desTx" presStyleLbl="alignAccFollowNode1" presStyleIdx="1" presStyleCnt="3">
        <dgm:presLayoutVars>
          <dgm:bulletEnabled val="1"/>
        </dgm:presLayoutVars>
      </dgm:prSet>
      <dgm:spPr/>
    </dgm:pt>
    <dgm:pt modelId="{26EAF8E6-C7CB-4098-9281-D2F434AEFF90}" type="pres">
      <dgm:prSet presAssocID="{2233F7B9-C529-475A-B900-EF2D4526B60F}" presName="space" presStyleCnt="0"/>
      <dgm:spPr/>
    </dgm:pt>
    <dgm:pt modelId="{AB085B0C-03A8-45E7-8BFC-158C381F195B}" type="pres">
      <dgm:prSet presAssocID="{3B7C79A6-4A55-4328-AFA4-5DDB7671D950}" presName="composite" presStyleCnt="0"/>
      <dgm:spPr/>
    </dgm:pt>
    <dgm:pt modelId="{79BB8C5E-E34E-40CB-8344-1DC52030E71E}" type="pres">
      <dgm:prSet presAssocID="{3B7C79A6-4A55-4328-AFA4-5DDB7671D950}" presName="parTx" presStyleLbl="alignNode1" presStyleIdx="2" presStyleCnt="3">
        <dgm:presLayoutVars>
          <dgm:chMax val="0"/>
          <dgm:chPref val="0"/>
          <dgm:bulletEnabled val="1"/>
        </dgm:presLayoutVars>
      </dgm:prSet>
      <dgm:spPr/>
    </dgm:pt>
    <dgm:pt modelId="{B8D93058-AAEE-4E78-8DAF-20F1450EB88C}" type="pres">
      <dgm:prSet presAssocID="{3B7C79A6-4A55-4328-AFA4-5DDB7671D950}" presName="desTx" presStyleLbl="alignAccFollowNode1" presStyleIdx="2" presStyleCnt="3">
        <dgm:presLayoutVars>
          <dgm:bulletEnabled val="1"/>
        </dgm:presLayoutVars>
      </dgm:prSet>
      <dgm:spPr/>
    </dgm:pt>
  </dgm:ptLst>
  <dgm:cxnLst>
    <dgm:cxn modelId="{66C00C0C-350C-47C6-931F-98CD0D81F86A}" srcId="{AEB30261-FE8C-4F6D-8865-8EF0948C5830}" destId="{DDA34AB3-244B-48C3-A1F1-A0727C8C8585}" srcOrd="0" destOrd="0" parTransId="{62A18FEE-BEC5-48F8-B2C6-912670ED27E9}" sibTransId="{28E84061-C253-4951-BCFD-D1E663423BCC}"/>
    <dgm:cxn modelId="{7CF9EB25-685B-4F6D-B5EC-B80C16897CC0}" type="presOf" srcId="{A888FF6C-A3FC-4FD2-A154-F3AE71580B6F}" destId="{184EEB9A-B568-4EC3-BE64-70749C9BE888}" srcOrd="0" destOrd="2" presId="urn:microsoft.com/office/officeart/2005/8/layout/hList1"/>
    <dgm:cxn modelId="{CCBABB2A-2B71-498A-9B12-E5060AB09B9E}" type="presOf" srcId="{4C2FE46B-D710-4DDE-9AE2-10C1A279A7DD}" destId="{2F485DE1-F290-4AE7-80C3-9974A9245C28}" srcOrd="0" destOrd="0" presId="urn:microsoft.com/office/officeart/2005/8/layout/hList1"/>
    <dgm:cxn modelId="{9AFEF136-914E-4F88-9CF8-364537007C10}" srcId="{4C2FE46B-D710-4DDE-9AE2-10C1A279A7DD}" destId="{EF0D0346-15C1-43C4-818D-501336685D9F}" srcOrd="1" destOrd="0" parTransId="{6802DCA8-98AF-460C-9BC0-936266DC7B0E}" sibTransId="{21050AFE-640B-4EFB-992A-2634AE1B0731}"/>
    <dgm:cxn modelId="{5CE2A041-8A90-488F-8A8C-58BEC0846DE5}" type="presOf" srcId="{5179FF1F-49E3-4E0F-B600-7E05C0F62209}" destId="{76295A56-E835-4B33-9BC3-DA16B4DD7330}" srcOrd="0" destOrd="0" presId="urn:microsoft.com/office/officeart/2005/8/layout/hList1"/>
    <dgm:cxn modelId="{EE3A0D47-3636-483E-A327-E2831AAFF125}" srcId="{3B7C79A6-4A55-4328-AFA4-5DDB7671D950}" destId="{FB61A1B4-C470-48B6-8174-06214DA84910}" srcOrd="0" destOrd="0" parTransId="{F0187C51-0107-49EC-9579-EFE646F4A1C6}" sibTransId="{F69EFC3D-900F-493A-86E3-1DDBAED1D109}"/>
    <dgm:cxn modelId="{99A5C947-DD35-4E72-A52D-F739EBC4850B}" type="presOf" srcId="{FB61A1B4-C470-48B6-8174-06214DA84910}" destId="{B8D93058-AAEE-4E78-8DAF-20F1450EB88C}" srcOrd="0" destOrd="0" presId="urn:microsoft.com/office/officeart/2005/8/layout/hList1"/>
    <dgm:cxn modelId="{F52EF66C-7219-432D-9BDC-DB10245BE80C}" type="presOf" srcId="{EF0D0346-15C1-43C4-818D-501336685D9F}" destId="{96404E0B-5D46-47EE-9E88-B02D539AAA8B}" srcOrd="0" destOrd="1" presId="urn:microsoft.com/office/officeart/2005/8/layout/hList1"/>
    <dgm:cxn modelId="{4B522D6E-B70F-40F3-82CF-CD9185B410AA}" srcId="{5179FF1F-49E3-4E0F-B600-7E05C0F62209}" destId="{4C2FE46B-D710-4DDE-9AE2-10C1A279A7DD}" srcOrd="0" destOrd="0" parTransId="{B390339E-0895-4C2C-A64C-F7D3E3801E3E}" sibTransId="{D8EFDA98-9DFC-4254-9829-BA579F32078C}"/>
    <dgm:cxn modelId="{39C7EB6F-3C4A-4B95-A184-D9FAC8B78876}" srcId="{4C2FE46B-D710-4DDE-9AE2-10C1A279A7DD}" destId="{5C026AB9-32FD-4F1D-B40C-DCD86405698B}" srcOrd="2" destOrd="0" parTransId="{2A88FEE2-0273-4251-922E-B8257D435BB7}" sibTransId="{B972A9AC-03BF-4253-8EB0-765CCB5246CC}"/>
    <dgm:cxn modelId="{98309B70-A8C7-43DF-BB69-CAC95FBD0CBF}" srcId="{5179FF1F-49E3-4E0F-B600-7E05C0F62209}" destId="{3B7C79A6-4A55-4328-AFA4-5DDB7671D950}" srcOrd="2" destOrd="0" parTransId="{E07A91C0-C060-4F4D-90CC-5C5206D1192B}" sibTransId="{25C99C26-77F2-45D3-B87E-E5DAD23F5AD8}"/>
    <dgm:cxn modelId="{F0BD7C52-1DEE-4528-A022-335C031913A7}" type="presOf" srcId="{3B7C79A6-4A55-4328-AFA4-5DDB7671D950}" destId="{79BB8C5E-E34E-40CB-8344-1DC52030E71E}" srcOrd="0" destOrd="0" presId="urn:microsoft.com/office/officeart/2005/8/layout/hList1"/>
    <dgm:cxn modelId="{395D8A54-44B8-439F-A24C-E50D4AAE351F}" srcId="{3B7C79A6-4A55-4328-AFA4-5DDB7671D950}" destId="{0622D84D-DA83-4513-A499-0E677A96FC46}" srcOrd="1" destOrd="0" parTransId="{02CDF333-DC8A-46B6-B87C-A47C3F5C13A5}" sibTransId="{B379179F-9D46-4E0D-973A-27D46A6B26DC}"/>
    <dgm:cxn modelId="{7DF09574-F685-4E35-AB35-58FA34DE1B00}" type="presOf" srcId="{AEB30261-FE8C-4F6D-8865-8EF0948C5830}" destId="{B04B0159-78C7-4A39-B781-0B55B46B4F0A}" srcOrd="0" destOrd="0" presId="urn:microsoft.com/office/officeart/2005/8/layout/hList1"/>
    <dgm:cxn modelId="{E935C256-3A5C-4A60-A6C5-730CBFAEEE8E}" srcId="{3B7C79A6-4A55-4328-AFA4-5DDB7671D950}" destId="{CC986358-364B-44EB-93F7-5BB001CA1EBA}" srcOrd="2" destOrd="0" parTransId="{B04B6189-A83C-43E1-93F4-31FAF29F49AC}" sibTransId="{723B562D-5F68-4AB8-AB6D-C2480DD3DD3E}"/>
    <dgm:cxn modelId="{6C6CA677-1FDD-4527-9A88-72A9C9A72A77}" type="presOf" srcId="{F7806E0D-35AC-4AAA-A257-D5D99B4CE611}" destId="{184EEB9A-B568-4EC3-BE64-70749C9BE888}" srcOrd="0" destOrd="1" presId="urn:microsoft.com/office/officeart/2005/8/layout/hList1"/>
    <dgm:cxn modelId="{3D31E195-9A8E-44B9-8C25-838799A6E89E}" srcId="{AEB30261-FE8C-4F6D-8865-8EF0948C5830}" destId="{A888FF6C-A3FC-4FD2-A154-F3AE71580B6F}" srcOrd="2" destOrd="0" parTransId="{25DC53FC-124A-4E7E-B966-351299D5066D}" sibTransId="{13D4F2B8-1254-4E65-AA46-E88D8966D84E}"/>
    <dgm:cxn modelId="{CDF6B7A0-3C81-4BB1-9B51-DBC5A6BC7A14}" type="presOf" srcId="{DDA34AB3-244B-48C3-A1F1-A0727C8C8585}" destId="{184EEB9A-B568-4EC3-BE64-70749C9BE888}" srcOrd="0" destOrd="0" presId="urn:microsoft.com/office/officeart/2005/8/layout/hList1"/>
    <dgm:cxn modelId="{502963B2-1B95-4FD0-A248-EE3A8E5BD53E}" type="presOf" srcId="{0622D84D-DA83-4513-A499-0E677A96FC46}" destId="{B8D93058-AAEE-4E78-8DAF-20F1450EB88C}" srcOrd="0" destOrd="1" presId="urn:microsoft.com/office/officeart/2005/8/layout/hList1"/>
    <dgm:cxn modelId="{7041C8B7-6479-46FF-8B85-0948F48CC03A}" srcId="{AEB30261-FE8C-4F6D-8865-8EF0948C5830}" destId="{F7806E0D-35AC-4AAA-A257-D5D99B4CE611}" srcOrd="1" destOrd="0" parTransId="{0C37B1F0-9167-4632-AE4A-0D3FB42FC4EF}" sibTransId="{F3D1D803-B89F-41BB-BFD6-DC1DE627D3A6}"/>
    <dgm:cxn modelId="{2211EDCA-30F4-445A-9BC8-1AC8825EA072}" type="presOf" srcId="{5C026AB9-32FD-4F1D-B40C-DCD86405698B}" destId="{96404E0B-5D46-47EE-9E88-B02D539AAA8B}" srcOrd="0" destOrd="2" presId="urn:microsoft.com/office/officeart/2005/8/layout/hList1"/>
    <dgm:cxn modelId="{B890E5D0-57FD-415D-9821-295E33175997}" srcId="{5179FF1F-49E3-4E0F-B600-7E05C0F62209}" destId="{AEB30261-FE8C-4F6D-8865-8EF0948C5830}" srcOrd="1" destOrd="0" parTransId="{54482CCC-711A-4F89-93AF-8481A734DB8E}" sibTransId="{2233F7B9-C529-475A-B900-EF2D4526B60F}"/>
    <dgm:cxn modelId="{C3F16AD3-CFCE-4A9C-93D7-BB9183908EA4}" type="presOf" srcId="{F831E0BE-EFD0-45D1-8280-0D055C93E62E}" destId="{96404E0B-5D46-47EE-9E88-B02D539AAA8B}" srcOrd="0" destOrd="0" presId="urn:microsoft.com/office/officeart/2005/8/layout/hList1"/>
    <dgm:cxn modelId="{DEE946F4-448E-46BB-9670-0E0CEC4A04F5}" type="presOf" srcId="{CC986358-364B-44EB-93F7-5BB001CA1EBA}" destId="{B8D93058-AAEE-4E78-8DAF-20F1450EB88C}" srcOrd="0" destOrd="2" presId="urn:microsoft.com/office/officeart/2005/8/layout/hList1"/>
    <dgm:cxn modelId="{369723F6-FB47-40D2-BAE3-1E632721C917}" srcId="{4C2FE46B-D710-4DDE-9AE2-10C1A279A7DD}" destId="{F831E0BE-EFD0-45D1-8280-0D055C93E62E}" srcOrd="0" destOrd="0" parTransId="{65815233-C60C-43F6-9532-4B63BAFD0208}" sibTransId="{FCDA3EDB-B7DE-4575-B7BE-1F972F23CA11}"/>
    <dgm:cxn modelId="{A04014EC-C66B-402A-9DDB-420BB24D16A2}" type="presParOf" srcId="{76295A56-E835-4B33-9BC3-DA16B4DD7330}" destId="{CF0F802B-AA97-4E76-8039-7F8022AC2BE8}" srcOrd="0" destOrd="0" presId="urn:microsoft.com/office/officeart/2005/8/layout/hList1"/>
    <dgm:cxn modelId="{89F599FD-1F7C-4250-A92B-0D0E84078848}" type="presParOf" srcId="{CF0F802B-AA97-4E76-8039-7F8022AC2BE8}" destId="{2F485DE1-F290-4AE7-80C3-9974A9245C28}" srcOrd="0" destOrd="0" presId="urn:microsoft.com/office/officeart/2005/8/layout/hList1"/>
    <dgm:cxn modelId="{7B7476F9-A6BF-457F-B253-848297525AE0}" type="presParOf" srcId="{CF0F802B-AA97-4E76-8039-7F8022AC2BE8}" destId="{96404E0B-5D46-47EE-9E88-B02D539AAA8B}" srcOrd="1" destOrd="0" presId="urn:microsoft.com/office/officeart/2005/8/layout/hList1"/>
    <dgm:cxn modelId="{28BC558C-838F-473F-9BB6-DF17B6FE3B29}" type="presParOf" srcId="{76295A56-E835-4B33-9BC3-DA16B4DD7330}" destId="{D7875606-2168-415A-8B99-04801E3930E4}" srcOrd="1" destOrd="0" presId="urn:microsoft.com/office/officeart/2005/8/layout/hList1"/>
    <dgm:cxn modelId="{16DA7CFE-5DAE-41F0-BDAC-51811F3B2E04}" type="presParOf" srcId="{76295A56-E835-4B33-9BC3-DA16B4DD7330}" destId="{40054B0A-F8F6-430A-AA05-EBB2A6FC21C9}" srcOrd="2" destOrd="0" presId="urn:microsoft.com/office/officeart/2005/8/layout/hList1"/>
    <dgm:cxn modelId="{827DF71B-A60D-46A2-97DE-DFEC36E8292A}" type="presParOf" srcId="{40054B0A-F8F6-430A-AA05-EBB2A6FC21C9}" destId="{B04B0159-78C7-4A39-B781-0B55B46B4F0A}" srcOrd="0" destOrd="0" presId="urn:microsoft.com/office/officeart/2005/8/layout/hList1"/>
    <dgm:cxn modelId="{8790AB29-CE8B-482C-980D-664780D820B5}" type="presParOf" srcId="{40054B0A-F8F6-430A-AA05-EBB2A6FC21C9}" destId="{184EEB9A-B568-4EC3-BE64-70749C9BE888}" srcOrd="1" destOrd="0" presId="urn:microsoft.com/office/officeart/2005/8/layout/hList1"/>
    <dgm:cxn modelId="{10D8FCB7-20BC-4E6F-9525-B85494A0150B}" type="presParOf" srcId="{76295A56-E835-4B33-9BC3-DA16B4DD7330}" destId="{26EAF8E6-C7CB-4098-9281-D2F434AEFF90}" srcOrd="3" destOrd="0" presId="urn:microsoft.com/office/officeart/2005/8/layout/hList1"/>
    <dgm:cxn modelId="{C3C2704C-4F54-4FFB-BD98-D1643D396F4D}" type="presParOf" srcId="{76295A56-E835-4B33-9BC3-DA16B4DD7330}" destId="{AB085B0C-03A8-45E7-8BFC-158C381F195B}" srcOrd="4" destOrd="0" presId="urn:microsoft.com/office/officeart/2005/8/layout/hList1"/>
    <dgm:cxn modelId="{FF399D3C-C8A7-46B8-A2F6-9240EC00DE49}" type="presParOf" srcId="{AB085B0C-03A8-45E7-8BFC-158C381F195B}" destId="{79BB8C5E-E34E-40CB-8344-1DC52030E71E}" srcOrd="0" destOrd="0" presId="urn:microsoft.com/office/officeart/2005/8/layout/hList1"/>
    <dgm:cxn modelId="{18450EBA-9EE7-4BDA-AD34-C774085C5E39}" type="presParOf" srcId="{AB085B0C-03A8-45E7-8BFC-158C381F195B}" destId="{B8D93058-AAEE-4E78-8DAF-20F1450EB88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33CDD5-6D6D-498D-A812-BA8EAE25F23F}" type="doc">
      <dgm:prSet loTypeId="urn:microsoft.com/office/officeart/2005/8/layout/hProcess6" loCatId="process" qsTypeId="urn:microsoft.com/office/officeart/2005/8/quickstyle/simple1" qsCatId="simple" csTypeId="urn:microsoft.com/office/officeart/2005/8/colors/accent2_2" csCatId="accent2" phldr="1"/>
      <dgm:spPr/>
      <dgm:t>
        <a:bodyPr/>
        <a:lstStyle/>
        <a:p>
          <a:endParaRPr lang="nl-NL"/>
        </a:p>
      </dgm:t>
    </dgm:pt>
    <dgm:pt modelId="{469D4447-5AD4-4028-835F-B24CAE42A097}">
      <dgm:prSet phldrT="[Tekst]" phldr="0" custT="1"/>
      <dgm:spPr/>
      <dgm:t>
        <a:bodyPr/>
        <a:lstStyle/>
        <a:p>
          <a:r>
            <a:rPr lang="nl-NL" sz="1100" b="1" dirty="0"/>
            <a:t>Panel</a:t>
          </a:r>
          <a:br>
            <a:rPr lang="nl-NL" sz="1100" b="1" dirty="0"/>
          </a:br>
          <a:r>
            <a:rPr lang="nl-NL" sz="1100" b="1" dirty="0"/>
            <a:t>advies</a:t>
          </a:r>
        </a:p>
      </dgm:t>
    </dgm:pt>
    <dgm:pt modelId="{84CE7B4F-3176-4758-A97F-6E6690728B35}" type="parTrans" cxnId="{FA33383C-3314-4012-8408-1ADE128F037A}">
      <dgm:prSet/>
      <dgm:spPr/>
      <dgm:t>
        <a:bodyPr/>
        <a:lstStyle/>
        <a:p>
          <a:endParaRPr lang="nl-NL"/>
        </a:p>
      </dgm:t>
    </dgm:pt>
    <dgm:pt modelId="{7FA6BFB4-E296-4B73-8F9C-A561E03622B4}" type="sibTrans" cxnId="{FA33383C-3314-4012-8408-1ADE128F037A}">
      <dgm:prSet/>
      <dgm:spPr/>
      <dgm:t>
        <a:bodyPr/>
        <a:lstStyle/>
        <a:p>
          <a:endParaRPr lang="nl-NL"/>
        </a:p>
      </dgm:t>
    </dgm:pt>
    <dgm:pt modelId="{5F6DBA58-980B-43FF-A4D4-81C10ECE1F4F}">
      <dgm:prSet phldrT="[Tekst]" phldr="0" custT="1"/>
      <dgm:spPr/>
      <dgm:t>
        <a:bodyPr/>
        <a:lstStyle/>
        <a:p>
          <a:pPr>
            <a:buFontTx/>
            <a:buNone/>
          </a:pPr>
          <a:r>
            <a:rPr lang="nl-NL" sz="1200" dirty="0" err="1"/>
            <a:t>febr</a:t>
          </a:r>
          <a:r>
            <a:rPr lang="nl-NL" sz="1200" dirty="0"/>
            <a:t> - mrt</a:t>
          </a:r>
        </a:p>
      </dgm:t>
    </dgm:pt>
    <dgm:pt modelId="{D6BBE890-FCA0-4546-9FB8-F09A935C77B6}" type="parTrans" cxnId="{8C14B58E-94FE-4EC1-8689-7E2987A68445}">
      <dgm:prSet/>
      <dgm:spPr/>
      <dgm:t>
        <a:bodyPr/>
        <a:lstStyle/>
        <a:p>
          <a:endParaRPr lang="nl-NL"/>
        </a:p>
      </dgm:t>
    </dgm:pt>
    <dgm:pt modelId="{642C33EF-7528-461B-B7C7-DCD21156A4D6}" type="sibTrans" cxnId="{8C14B58E-94FE-4EC1-8689-7E2987A68445}">
      <dgm:prSet/>
      <dgm:spPr/>
      <dgm:t>
        <a:bodyPr/>
        <a:lstStyle/>
        <a:p>
          <a:endParaRPr lang="nl-NL"/>
        </a:p>
      </dgm:t>
    </dgm:pt>
    <dgm:pt modelId="{AAC326DB-7EF5-40E9-B2C1-7E38837F543A}">
      <dgm:prSet phldrT="[Tekst]" phldr="0" custT="1"/>
      <dgm:spPr/>
      <dgm:t>
        <a:bodyPr/>
        <a:lstStyle/>
        <a:p>
          <a:r>
            <a:rPr lang="nl-NL" sz="800" b="1" dirty="0"/>
            <a:t>Panel-</a:t>
          </a:r>
          <a:br>
            <a:rPr lang="nl-NL" sz="800" b="1" dirty="0"/>
          </a:br>
          <a:r>
            <a:rPr lang="nl-NL" sz="800" b="1" dirty="0"/>
            <a:t>toets &amp; bijstelling</a:t>
          </a:r>
        </a:p>
      </dgm:t>
    </dgm:pt>
    <dgm:pt modelId="{24028B1F-8C98-4366-841E-6EDF37895380}" type="parTrans" cxnId="{01CA61A2-A509-4E1D-A608-B6459BAB4B50}">
      <dgm:prSet/>
      <dgm:spPr/>
      <dgm:t>
        <a:bodyPr/>
        <a:lstStyle/>
        <a:p>
          <a:endParaRPr lang="nl-NL"/>
        </a:p>
      </dgm:t>
    </dgm:pt>
    <dgm:pt modelId="{A27294F2-45C7-4323-8512-742F982F93CA}" type="sibTrans" cxnId="{01CA61A2-A509-4E1D-A608-B6459BAB4B50}">
      <dgm:prSet/>
      <dgm:spPr/>
      <dgm:t>
        <a:bodyPr/>
        <a:lstStyle/>
        <a:p>
          <a:endParaRPr lang="nl-NL"/>
        </a:p>
      </dgm:t>
    </dgm:pt>
    <dgm:pt modelId="{65868F59-1A0B-490B-A1B6-D3AD6EF38CD9}">
      <dgm:prSet phldrT="[Tekst]" phldr="0" custT="1"/>
      <dgm:spPr/>
      <dgm:t>
        <a:bodyPr/>
        <a:lstStyle/>
        <a:p>
          <a:pPr>
            <a:buFontTx/>
            <a:buNone/>
          </a:pPr>
          <a:r>
            <a:rPr lang="nl-NL" sz="1200" dirty="0"/>
            <a:t>mrt - mei</a:t>
          </a:r>
        </a:p>
      </dgm:t>
    </dgm:pt>
    <dgm:pt modelId="{BF348A7B-3B1F-4D67-A1D0-F9DACCE4A25A}" type="parTrans" cxnId="{3CF03000-4574-47EC-9CBF-68B205339981}">
      <dgm:prSet/>
      <dgm:spPr/>
      <dgm:t>
        <a:bodyPr/>
        <a:lstStyle/>
        <a:p>
          <a:endParaRPr lang="nl-NL"/>
        </a:p>
      </dgm:t>
    </dgm:pt>
    <dgm:pt modelId="{210191CD-AC1B-46E9-A9E7-D86D169CA447}" type="sibTrans" cxnId="{3CF03000-4574-47EC-9CBF-68B205339981}">
      <dgm:prSet/>
      <dgm:spPr/>
      <dgm:t>
        <a:bodyPr/>
        <a:lstStyle/>
        <a:p>
          <a:endParaRPr lang="nl-NL"/>
        </a:p>
      </dgm:t>
    </dgm:pt>
    <dgm:pt modelId="{E9EE554B-A1FA-458D-B0E7-0D948B0907F2}" type="pres">
      <dgm:prSet presAssocID="{3B33CDD5-6D6D-498D-A812-BA8EAE25F23F}" presName="theList" presStyleCnt="0">
        <dgm:presLayoutVars>
          <dgm:dir/>
          <dgm:animLvl val="lvl"/>
          <dgm:resizeHandles val="exact"/>
        </dgm:presLayoutVars>
      </dgm:prSet>
      <dgm:spPr/>
    </dgm:pt>
    <dgm:pt modelId="{99C5529E-1AB3-4128-9FBE-D3AB6835C31F}" type="pres">
      <dgm:prSet presAssocID="{469D4447-5AD4-4028-835F-B24CAE42A097}" presName="compNode" presStyleCnt="0"/>
      <dgm:spPr/>
    </dgm:pt>
    <dgm:pt modelId="{F37D6D14-4951-4790-898D-FCE4CAF49A99}" type="pres">
      <dgm:prSet presAssocID="{469D4447-5AD4-4028-835F-B24CAE42A097}" presName="noGeometry" presStyleCnt="0"/>
      <dgm:spPr/>
    </dgm:pt>
    <dgm:pt modelId="{90B8EC38-6E3F-4882-BD93-B3B9E9397485}" type="pres">
      <dgm:prSet presAssocID="{469D4447-5AD4-4028-835F-B24CAE42A097}" presName="childTextVisible" presStyleLbl="bgAccFollowNode1" presStyleIdx="0" presStyleCnt="2">
        <dgm:presLayoutVars>
          <dgm:bulletEnabled val="1"/>
        </dgm:presLayoutVars>
      </dgm:prSet>
      <dgm:spPr/>
    </dgm:pt>
    <dgm:pt modelId="{919A447C-7CC9-43CC-821D-A980460A1C2C}" type="pres">
      <dgm:prSet presAssocID="{469D4447-5AD4-4028-835F-B24CAE42A097}" presName="childTextHidden" presStyleLbl="bgAccFollowNode1" presStyleIdx="0" presStyleCnt="2"/>
      <dgm:spPr/>
    </dgm:pt>
    <dgm:pt modelId="{2738B688-AE9C-4D67-9876-C6D1351C43CA}" type="pres">
      <dgm:prSet presAssocID="{469D4447-5AD4-4028-835F-B24CAE42A097}" presName="parentText" presStyleLbl="node1" presStyleIdx="0" presStyleCnt="2">
        <dgm:presLayoutVars>
          <dgm:chMax val="1"/>
          <dgm:bulletEnabled val="1"/>
        </dgm:presLayoutVars>
      </dgm:prSet>
      <dgm:spPr/>
    </dgm:pt>
    <dgm:pt modelId="{42D09FF0-21ED-48E0-8544-AA4368CDF4A1}" type="pres">
      <dgm:prSet presAssocID="{469D4447-5AD4-4028-835F-B24CAE42A097}" presName="aSpace" presStyleCnt="0"/>
      <dgm:spPr/>
    </dgm:pt>
    <dgm:pt modelId="{6AD0D520-BBA5-430D-A67B-B3409173D41D}" type="pres">
      <dgm:prSet presAssocID="{AAC326DB-7EF5-40E9-B2C1-7E38837F543A}" presName="compNode" presStyleCnt="0"/>
      <dgm:spPr/>
    </dgm:pt>
    <dgm:pt modelId="{2115C43B-A23F-4B02-A4EF-E739E3DA89E1}" type="pres">
      <dgm:prSet presAssocID="{AAC326DB-7EF5-40E9-B2C1-7E38837F543A}" presName="noGeometry" presStyleCnt="0"/>
      <dgm:spPr/>
    </dgm:pt>
    <dgm:pt modelId="{3A2149A4-95BF-4D6F-B7EE-4975C18D64D6}" type="pres">
      <dgm:prSet presAssocID="{AAC326DB-7EF5-40E9-B2C1-7E38837F543A}" presName="childTextVisible" presStyleLbl="bgAccFollowNode1" presStyleIdx="1" presStyleCnt="2">
        <dgm:presLayoutVars>
          <dgm:bulletEnabled val="1"/>
        </dgm:presLayoutVars>
      </dgm:prSet>
      <dgm:spPr/>
    </dgm:pt>
    <dgm:pt modelId="{F82911D4-1B21-4727-8BA2-594A9700911B}" type="pres">
      <dgm:prSet presAssocID="{AAC326DB-7EF5-40E9-B2C1-7E38837F543A}" presName="childTextHidden" presStyleLbl="bgAccFollowNode1" presStyleIdx="1" presStyleCnt="2"/>
      <dgm:spPr/>
    </dgm:pt>
    <dgm:pt modelId="{10CFFD40-4DB5-4916-93B8-E0B2887B62C6}" type="pres">
      <dgm:prSet presAssocID="{AAC326DB-7EF5-40E9-B2C1-7E38837F543A}" presName="parentText" presStyleLbl="node1" presStyleIdx="1" presStyleCnt="2">
        <dgm:presLayoutVars>
          <dgm:chMax val="1"/>
          <dgm:bulletEnabled val="1"/>
        </dgm:presLayoutVars>
      </dgm:prSet>
      <dgm:spPr/>
    </dgm:pt>
  </dgm:ptLst>
  <dgm:cxnLst>
    <dgm:cxn modelId="{3CF03000-4574-47EC-9CBF-68B205339981}" srcId="{AAC326DB-7EF5-40E9-B2C1-7E38837F543A}" destId="{65868F59-1A0B-490B-A1B6-D3AD6EF38CD9}" srcOrd="0" destOrd="0" parTransId="{BF348A7B-3B1F-4D67-A1D0-F9DACCE4A25A}" sibTransId="{210191CD-AC1B-46E9-A9E7-D86D169CA447}"/>
    <dgm:cxn modelId="{2788AC39-510D-479B-A752-03294FC0582A}" type="presOf" srcId="{5F6DBA58-980B-43FF-A4D4-81C10ECE1F4F}" destId="{90B8EC38-6E3F-4882-BD93-B3B9E9397485}" srcOrd="0" destOrd="0" presId="urn:microsoft.com/office/officeart/2005/8/layout/hProcess6"/>
    <dgm:cxn modelId="{FA33383C-3314-4012-8408-1ADE128F037A}" srcId="{3B33CDD5-6D6D-498D-A812-BA8EAE25F23F}" destId="{469D4447-5AD4-4028-835F-B24CAE42A097}" srcOrd="0" destOrd="0" parTransId="{84CE7B4F-3176-4758-A97F-6E6690728B35}" sibTransId="{7FA6BFB4-E296-4B73-8F9C-A561E03622B4}"/>
    <dgm:cxn modelId="{E90D2E71-A1A8-479B-815E-62464D857392}" type="presOf" srcId="{65868F59-1A0B-490B-A1B6-D3AD6EF38CD9}" destId="{3A2149A4-95BF-4D6F-B7EE-4975C18D64D6}" srcOrd="0" destOrd="0" presId="urn:microsoft.com/office/officeart/2005/8/layout/hProcess6"/>
    <dgm:cxn modelId="{8C14B58E-94FE-4EC1-8689-7E2987A68445}" srcId="{469D4447-5AD4-4028-835F-B24CAE42A097}" destId="{5F6DBA58-980B-43FF-A4D4-81C10ECE1F4F}" srcOrd="0" destOrd="0" parTransId="{D6BBE890-FCA0-4546-9FB8-F09A935C77B6}" sibTransId="{642C33EF-7528-461B-B7C7-DCD21156A4D6}"/>
    <dgm:cxn modelId="{97DF1A94-34BA-4CF7-963B-F0E9AEF2CB28}" type="presOf" srcId="{5F6DBA58-980B-43FF-A4D4-81C10ECE1F4F}" destId="{919A447C-7CC9-43CC-821D-A980460A1C2C}" srcOrd="1" destOrd="0" presId="urn:microsoft.com/office/officeart/2005/8/layout/hProcess6"/>
    <dgm:cxn modelId="{A043BF96-02EB-416F-AB94-151F8E894AAE}" type="presOf" srcId="{65868F59-1A0B-490B-A1B6-D3AD6EF38CD9}" destId="{F82911D4-1B21-4727-8BA2-594A9700911B}" srcOrd="1" destOrd="0" presId="urn:microsoft.com/office/officeart/2005/8/layout/hProcess6"/>
    <dgm:cxn modelId="{01CA61A2-A509-4E1D-A608-B6459BAB4B50}" srcId="{3B33CDD5-6D6D-498D-A812-BA8EAE25F23F}" destId="{AAC326DB-7EF5-40E9-B2C1-7E38837F543A}" srcOrd="1" destOrd="0" parTransId="{24028B1F-8C98-4366-841E-6EDF37895380}" sibTransId="{A27294F2-45C7-4323-8512-742F982F93CA}"/>
    <dgm:cxn modelId="{D85FDDB0-0FE2-431C-9E1C-738E42250291}" type="presOf" srcId="{469D4447-5AD4-4028-835F-B24CAE42A097}" destId="{2738B688-AE9C-4D67-9876-C6D1351C43CA}" srcOrd="0" destOrd="0" presId="urn:microsoft.com/office/officeart/2005/8/layout/hProcess6"/>
    <dgm:cxn modelId="{08C30FBB-3004-4491-A4CD-6D03684EABA9}" type="presOf" srcId="{AAC326DB-7EF5-40E9-B2C1-7E38837F543A}" destId="{10CFFD40-4DB5-4916-93B8-E0B2887B62C6}" srcOrd="0" destOrd="0" presId="urn:microsoft.com/office/officeart/2005/8/layout/hProcess6"/>
    <dgm:cxn modelId="{169DE0C1-3BC8-4826-9DEC-64610B538CDA}" type="presOf" srcId="{3B33CDD5-6D6D-498D-A812-BA8EAE25F23F}" destId="{E9EE554B-A1FA-458D-B0E7-0D948B0907F2}" srcOrd="0" destOrd="0" presId="urn:microsoft.com/office/officeart/2005/8/layout/hProcess6"/>
    <dgm:cxn modelId="{7B524823-8507-4462-89D2-905DAB24EBBD}" type="presParOf" srcId="{E9EE554B-A1FA-458D-B0E7-0D948B0907F2}" destId="{99C5529E-1AB3-4128-9FBE-D3AB6835C31F}" srcOrd="0" destOrd="0" presId="urn:microsoft.com/office/officeart/2005/8/layout/hProcess6"/>
    <dgm:cxn modelId="{97D11C48-A332-4FE6-B366-1E580C37EE0B}" type="presParOf" srcId="{99C5529E-1AB3-4128-9FBE-D3AB6835C31F}" destId="{F37D6D14-4951-4790-898D-FCE4CAF49A99}" srcOrd="0" destOrd="0" presId="urn:microsoft.com/office/officeart/2005/8/layout/hProcess6"/>
    <dgm:cxn modelId="{BB72E2E4-1A77-4126-B13E-9AD2497FFBD8}" type="presParOf" srcId="{99C5529E-1AB3-4128-9FBE-D3AB6835C31F}" destId="{90B8EC38-6E3F-4882-BD93-B3B9E9397485}" srcOrd="1" destOrd="0" presId="urn:microsoft.com/office/officeart/2005/8/layout/hProcess6"/>
    <dgm:cxn modelId="{9FFED4B7-A3CD-46FA-BB5F-BE8EEDBF2541}" type="presParOf" srcId="{99C5529E-1AB3-4128-9FBE-D3AB6835C31F}" destId="{919A447C-7CC9-43CC-821D-A980460A1C2C}" srcOrd="2" destOrd="0" presId="urn:microsoft.com/office/officeart/2005/8/layout/hProcess6"/>
    <dgm:cxn modelId="{554CD571-3007-4ED1-B8ED-559934DCD871}" type="presParOf" srcId="{99C5529E-1AB3-4128-9FBE-D3AB6835C31F}" destId="{2738B688-AE9C-4D67-9876-C6D1351C43CA}" srcOrd="3" destOrd="0" presId="urn:microsoft.com/office/officeart/2005/8/layout/hProcess6"/>
    <dgm:cxn modelId="{213F4A7B-4F73-4C55-9D43-2DFACDD97AD8}" type="presParOf" srcId="{E9EE554B-A1FA-458D-B0E7-0D948B0907F2}" destId="{42D09FF0-21ED-48E0-8544-AA4368CDF4A1}" srcOrd="1" destOrd="0" presId="urn:microsoft.com/office/officeart/2005/8/layout/hProcess6"/>
    <dgm:cxn modelId="{744BA310-FFF5-49F5-A06D-B6ADB646BAC5}" type="presParOf" srcId="{E9EE554B-A1FA-458D-B0E7-0D948B0907F2}" destId="{6AD0D520-BBA5-430D-A67B-B3409173D41D}" srcOrd="2" destOrd="0" presId="urn:microsoft.com/office/officeart/2005/8/layout/hProcess6"/>
    <dgm:cxn modelId="{2E002CCB-83B0-41E6-BCFB-44DAE6CC4754}" type="presParOf" srcId="{6AD0D520-BBA5-430D-A67B-B3409173D41D}" destId="{2115C43B-A23F-4B02-A4EF-E739E3DA89E1}" srcOrd="0" destOrd="0" presId="urn:microsoft.com/office/officeart/2005/8/layout/hProcess6"/>
    <dgm:cxn modelId="{C5ECB2D3-5484-4C7A-8E74-3668E6A3DB19}" type="presParOf" srcId="{6AD0D520-BBA5-430D-A67B-B3409173D41D}" destId="{3A2149A4-95BF-4D6F-B7EE-4975C18D64D6}" srcOrd="1" destOrd="0" presId="urn:microsoft.com/office/officeart/2005/8/layout/hProcess6"/>
    <dgm:cxn modelId="{131D8E4C-3FC8-467D-BE26-C6617FD9F8B5}" type="presParOf" srcId="{6AD0D520-BBA5-430D-A67B-B3409173D41D}" destId="{F82911D4-1B21-4727-8BA2-594A9700911B}" srcOrd="2" destOrd="0" presId="urn:microsoft.com/office/officeart/2005/8/layout/hProcess6"/>
    <dgm:cxn modelId="{23F80E62-BD5D-418D-A9DE-826B95B7D90A}" type="presParOf" srcId="{6AD0D520-BBA5-430D-A67B-B3409173D41D}" destId="{10CFFD40-4DB5-4916-93B8-E0B2887B62C6}"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33CDD5-6D6D-498D-A812-BA8EAE25F23F}" type="doc">
      <dgm:prSet loTypeId="urn:microsoft.com/office/officeart/2005/8/layout/hProcess6" loCatId="process" qsTypeId="urn:microsoft.com/office/officeart/2005/8/quickstyle/simple1" qsCatId="simple" csTypeId="urn:microsoft.com/office/officeart/2005/8/colors/accent2_2" csCatId="accent2" phldr="1"/>
      <dgm:spPr/>
      <dgm:t>
        <a:bodyPr/>
        <a:lstStyle/>
        <a:p>
          <a:endParaRPr lang="nl-NL"/>
        </a:p>
      </dgm:t>
    </dgm:pt>
    <dgm:pt modelId="{469D4447-5AD4-4028-835F-B24CAE42A097}">
      <dgm:prSet phldrT="[Tekst]" phldr="0" custT="1"/>
      <dgm:spPr/>
      <dgm:t>
        <a:bodyPr/>
        <a:lstStyle/>
        <a:p>
          <a:r>
            <a:rPr lang="nl-NL" sz="1050" b="1" dirty="0"/>
            <a:t>Panel</a:t>
          </a:r>
          <a:br>
            <a:rPr lang="nl-NL" sz="600" b="1" dirty="0"/>
          </a:br>
          <a:r>
            <a:rPr lang="nl-NL" sz="1050" b="1" dirty="0"/>
            <a:t>advies</a:t>
          </a:r>
        </a:p>
      </dgm:t>
    </dgm:pt>
    <dgm:pt modelId="{84CE7B4F-3176-4758-A97F-6E6690728B35}" type="parTrans" cxnId="{FA33383C-3314-4012-8408-1ADE128F037A}">
      <dgm:prSet/>
      <dgm:spPr/>
      <dgm:t>
        <a:bodyPr/>
        <a:lstStyle/>
        <a:p>
          <a:endParaRPr lang="nl-NL" sz="1600"/>
        </a:p>
      </dgm:t>
    </dgm:pt>
    <dgm:pt modelId="{7FA6BFB4-E296-4B73-8F9C-A561E03622B4}" type="sibTrans" cxnId="{FA33383C-3314-4012-8408-1ADE128F037A}">
      <dgm:prSet/>
      <dgm:spPr/>
      <dgm:t>
        <a:bodyPr/>
        <a:lstStyle/>
        <a:p>
          <a:endParaRPr lang="nl-NL" sz="1600"/>
        </a:p>
      </dgm:t>
    </dgm:pt>
    <dgm:pt modelId="{5F6DBA58-980B-43FF-A4D4-81C10ECE1F4F}">
      <dgm:prSet phldrT="[Tekst]" phldr="0" custT="1"/>
      <dgm:spPr/>
      <dgm:t>
        <a:bodyPr/>
        <a:lstStyle/>
        <a:p>
          <a:pPr>
            <a:buFontTx/>
            <a:buNone/>
          </a:pPr>
          <a:r>
            <a:rPr lang="nl-NL" sz="1100" dirty="0"/>
            <a:t>apr - mei</a:t>
          </a:r>
        </a:p>
      </dgm:t>
    </dgm:pt>
    <dgm:pt modelId="{D6BBE890-FCA0-4546-9FB8-F09A935C77B6}" type="parTrans" cxnId="{8C14B58E-94FE-4EC1-8689-7E2987A68445}">
      <dgm:prSet/>
      <dgm:spPr/>
      <dgm:t>
        <a:bodyPr/>
        <a:lstStyle/>
        <a:p>
          <a:endParaRPr lang="nl-NL" sz="1600"/>
        </a:p>
      </dgm:t>
    </dgm:pt>
    <dgm:pt modelId="{642C33EF-7528-461B-B7C7-DCD21156A4D6}" type="sibTrans" cxnId="{8C14B58E-94FE-4EC1-8689-7E2987A68445}">
      <dgm:prSet/>
      <dgm:spPr/>
      <dgm:t>
        <a:bodyPr/>
        <a:lstStyle/>
        <a:p>
          <a:endParaRPr lang="nl-NL" sz="1600"/>
        </a:p>
      </dgm:t>
    </dgm:pt>
    <dgm:pt modelId="{AAC326DB-7EF5-40E9-B2C1-7E38837F543A}">
      <dgm:prSet phldrT="[Tekst]" phldr="0" custT="1"/>
      <dgm:spPr/>
      <dgm:t>
        <a:bodyPr/>
        <a:lstStyle/>
        <a:p>
          <a:r>
            <a:rPr lang="nl-NL" sz="700" b="1" dirty="0"/>
            <a:t>Panel-</a:t>
          </a:r>
          <a:br>
            <a:rPr lang="nl-NL" sz="700" b="1" dirty="0"/>
          </a:br>
          <a:r>
            <a:rPr lang="nl-NL" sz="700" b="1" dirty="0"/>
            <a:t>toets &amp; bijstelling</a:t>
          </a:r>
        </a:p>
      </dgm:t>
    </dgm:pt>
    <dgm:pt modelId="{24028B1F-8C98-4366-841E-6EDF37895380}" type="parTrans" cxnId="{01CA61A2-A509-4E1D-A608-B6459BAB4B50}">
      <dgm:prSet/>
      <dgm:spPr/>
      <dgm:t>
        <a:bodyPr/>
        <a:lstStyle/>
        <a:p>
          <a:endParaRPr lang="nl-NL" sz="1600"/>
        </a:p>
      </dgm:t>
    </dgm:pt>
    <dgm:pt modelId="{A27294F2-45C7-4323-8512-742F982F93CA}" type="sibTrans" cxnId="{01CA61A2-A509-4E1D-A608-B6459BAB4B50}">
      <dgm:prSet/>
      <dgm:spPr/>
      <dgm:t>
        <a:bodyPr/>
        <a:lstStyle/>
        <a:p>
          <a:endParaRPr lang="nl-NL" sz="1600"/>
        </a:p>
      </dgm:t>
    </dgm:pt>
    <dgm:pt modelId="{65868F59-1A0B-490B-A1B6-D3AD6EF38CD9}">
      <dgm:prSet phldrT="[Tekst]" phldr="0" custT="1"/>
      <dgm:spPr/>
      <dgm:t>
        <a:bodyPr/>
        <a:lstStyle/>
        <a:p>
          <a:pPr algn="l">
            <a:buFontTx/>
            <a:buNone/>
          </a:pPr>
          <a:endParaRPr lang="nl-NL" sz="1050" dirty="0"/>
        </a:p>
      </dgm:t>
    </dgm:pt>
    <dgm:pt modelId="{BF348A7B-3B1F-4D67-A1D0-F9DACCE4A25A}" type="parTrans" cxnId="{3CF03000-4574-47EC-9CBF-68B205339981}">
      <dgm:prSet/>
      <dgm:spPr/>
      <dgm:t>
        <a:bodyPr/>
        <a:lstStyle/>
        <a:p>
          <a:endParaRPr lang="nl-NL" sz="1600"/>
        </a:p>
      </dgm:t>
    </dgm:pt>
    <dgm:pt modelId="{210191CD-AC1B-46E9-A9E7-D86D169CA447}" type="sibTrans" cxnId="{3CF03000-4574-47EC-9CBF-68B205339981}">
      <dgm:prSet/>
      <dgm:spPr/>
      <dgm:t>
        <a:bodyPr/>
        <a:lstStyle/>
        <a:p>
          <a:endParaRPr lang="nl-NL" sz="1600"/>
        </a:p>
      </dgm:t>
    </dgm:pt>
    <dgm:pt modelId="{A195FB40-E85A-4D83-AD21-895CD957FEDF}">
      <dgm:prSet phldrT="[Tekst]" phldr="0" custT="1"/>
      <dgm:spPr/>
      <dgm:t>
        <a:bodyPr/>
        <a:lstStyle/>
        <a:p>
          <a:pPr algn="l">
            <a:buFontTx/>
            <a:buNone/>
          </a:pPr>
          <a:r>
            <a:rPr lang="nl-NL" sz="1200" dirty="0"/>
            <a:t>mei-sept</a:t>
          </a:r>
        </a:p>
      </dgm:t>
    </dgm:pt>
    <dgm:pt modelId="{847BD36E-A9C1-4373-BD98-182A4BF6054F}" type="parTrans" cxnId="{29AA65BB-2D1F-4635-8ECF-E8AB4504408C}">
      <dgm:prSet/>
      <dgm:spPr/>
      <dgm:t>
        <a:bodyPr/>
        <a:lstStyle/>
        <a:p>
          <a:endParaRPr lang="nl-NL" sz="1600"/>
        </a:p>
      </dgm:t>
    </dgm:pt>
    <dgm:pt modelId="{8156A8FE-ACFC-4F3C-A69C-4958570DD101}" type="sibTrans" cxnId="{29AA65BB-2D1F-4635-8ECF-E8AB4504408C}">
      <dgm:prSet/>
      <dgm:spPr/>
      <dgm:t>
        <a:bodyPr/>
        <a:lstStyle/>
        <a:p>
          <a:endParaRPr lang="nl-NL" sz="1600"/>
        </a:p>
      </dgm:t>
    </dgm:pt>
    <dgm:pt modelId="{E9EE554B-A1FA-458D-B0E7-0D948B0907F2}" type="pres">
      <dgm:prSet presAssocID="{3B33CDD5-6D6D-498D-A812-BA8EAE25F23F}" presName="theList" presStyleCnt="0">
        <dgm:presLayoutVars>
          <dgm:dir/>
          <dgm:animLvl val="lvl"/>
          <dgm:resizeHandles val="exact"/>
        </dgm:presLayoutVars>
      </dgm:prSet>
      <dgm:spPr/>
    </dgm:pt>
    <dgm:pt modelId="{99C5529E-1AB3-4128-9FBE-D3AB6835C31F}" type="pres">
      <dgm:prSet presAssocID="{469D4447-5AD4-4028-835F-B24CAE42A097}" presName="compNode" presStyleCnt="0"/>
      <dgm:spPr/>
    </dgm:pt>
    <dgm:pt modelId="{F37D6D14-4951-4790-898D-FCE4CAF49A99}" type="pres">
      <dgm:prSet presAssocID="{469D4447-5AD4-4028-835F-B24CAE42A097}" presName="noGeometry" presStyleCnt="0"/>
      <dgm:spPr/>
    </dgm:pt>
    <dgm:pt modelId="{90B8EC38-6E3F-4882-BD93-B3B9E9397485}" type="pres">
      <dgm:prSet presAssocID="{469D4447-5AD4-4028-835F-B24CAE42A097}" presName="childTextVisible" presStyleLbl="bgAccFollowNode1" presStyleIdx="0" presStyleCnt="2">
        <dgm:presLayoutVars>
          <dgm:bulletEnabled val="1"/>
        </dgm:presLayoutVars>
      </dgm:prSet>
      <dgm:spPr/>
    </dgm:pt>
    <dgm:pt modelId="{919A447C-7CC9-43CC-821D-A980460A1C2C}" type="pres">
      <dgm:prSet presAssocID="{469D4447-5AD4-4028-835F-B24CAE42A097}" presName="childTextHidden" presStyleLbl="bgAccFollowNode1" presStyleIdx="0" presStyleCnt="2"/>
      <dgm:spPr/>
    </dgm:pt>
    <dgm:pt modelId="{2738B688-AE9C-4D67-9876-C6D1351C43CA}" type="pres">
      <dgm:prSet presAssocID="{469D4447-5AD4-4028-835F-B24CAE42A097}" presName="parentText" presStyleLbl="node1" presStyleIdx="0" presStyleCnt="2">
        <dgm:presLayoutVars>
          <dgm:chMax val="1"/>
          <dgm:bulletEnabled val="1"/>
        </dgm:presLayoutVars>
      </dgm:prSet>
      <dgm:spPr/>
    </dgm:pt>
    <dgm:pt modelId="{42D09FF0-21ED-48E0-8544-AA4368CDF4A1}" type="pres">
      <dgm:prSet presAssocID="{469D4447-5AD4-4028-835F-B24CAE42A097}" presName="aSpace" presStyleCnt="0"/>
      <dgm:spPr/>
    </dgm:pt>
    <dgm:pt modelId="{6AD0D520-BBA5-430D-A67B-B3409173D41D}" type="pres">
      <dgm:prSet presAssocID="{AAC326DB-7EF5-40E9-B2C1-7E38837F543A}" presName="compNode" presStyleCnt="0"/>
      <dgm:spPr/>
    </dgm:pt>
    <dgm:pt modelId="{2115C43B-A23F-4B02-A4EF-E739E3DA89E1}" type="pres">
      <dgm:prSet presAssocID="{AAC326DB-7EF5-40E9-B2C1-7E38837F543A}" presName="noGeometry" presStyleCnt="0"/>
      <dgm:spPr/>
    </dgm:pt>
    <dgm:pt modelId="{3A2149A4-95BF-4D6F-B7EE-4975C18D64D6}" type="pres">
      <dgm:prSet presAssocID="{AAC326DB-7EF5-40E9-B2C1-7E38837F543A}" presName="childTextVisible" presStyleLbl="bgAccFollowNode1" presStyleIdx="1" presStyleCnt="2">
        <dgm:presLayoutVars>
          <dgm:bulletEnabled val="1"/>
        </dgm:presLayoutVars>
      </dgm:prSet>
      <dgm:spPr/>
    </dgm:pt>
    <dgm:pt modelId="{F82911D4-1B21-4727-8BA2-594A9700911B}" type="pres">
      <dgm:prSet presAssocID="{AAC326DB-7EF5-40E9-B2C1-7E38837F543A}" presName="childTextHidden" presStyleLbl="bgAccFollowNode1" presStyleIdx="1" presStyleCnt="2"/>
      <dgm:spPr/>
    </dgm:pt>
    <dgm:pt modelId="{10CFFD40-4DB5-4916-93B8-E0B2887B62C6}" type="pres">
      <dgm:prSet presAssocID="{AAC326DB-7EF5-40E9-B2C1-7E38837F543A}" presName="parentText" presStyleLbl="node1" presStyleIdx="1" presStyleCnt="2">
        <dgm:presLayoutVars>
          <dgm:chMax val="1"/>
          <dgm:bulletEnabled val="1"/>
        </dgm:presLayoutVars>
      </dgm:prSet>
      <dgm:spPr/>
    </dgm:pt>
  </dgm:ptLst>
  <dgm:cxnLst>
    <dgm:cxn modelId="{3CF03000-4574-47EC-9CBF-68B205339981}" srcId="{AAC326DB-7EF5-40E9-B2C1-7E38837F543A}" destId="{65868F59-1A0B-490B-A1B6-D3AD6EF38CD9}" srcOrd="0" destOrd="0" parTransId="{BF348A7B-3B1F-4D67-A1D0-F9DACCE4A25A}" sibTransId="{210191CD-AC1B-46E9-A9E7-D86D169CA447}"/>
    <dgm:cxn modelId="{048DAC30-DA57-4EB0-8B73-90C4D75B81FC}" type="presOf" srcId="{A195FB40-E85A-4D83-AD21-895CD957FEDF}" destId="{F82911D4-1B21-4727-8BA2-594A9700911B}" srcOrd="1" destOrd="1" presId="urn:microsoft.com/office/officeart/2005/8/layout/hProcess6"/>
    <dgm:cxn modelId="{2788AC39-510D-479B-A752-03294FC0582A}" type="presOf" srcId="{5F6DBA58-980B-43FF-A4D4-81C10ECE1F4F}" destId="{90B8EC38-6E3F-4882-BD93-B3B9E9397485}" srcOrd="0" destOrd="0" presId="urn:microsoft.com/office/officeart/2005/8/layout/hProcess6"/>
    <dgm:cxn modelId="{FA33383C-3314-4012-8408-1ADE128F037A}" srcId="{3B33CDD5-6D6D-498D-A812-BA8EAE25F23F}" destId="{469D4447-5AD4-4028-835F-B24CAE42A097}" srcOrd="0" destOrd="0" parTransId="{84CE7B4F-3176-4758-A97F-6E6690728B35}" sibTransId="{7FA6BFB4-E296-4B73-8F9C-A561E03622B4}"/>
    <dgm:cxn modelId="{E90D2E71-A1A8-479B-815E-62464D857392}" type="presOf" srcId="{65868F59-1A0B-490B-A1B6-D3AD6EF38CD9}" destId="{3A2149A4-95BF-4D6F-B7EE-4975C18D64D6}" srcOrd="0" destOrd="0" presId="urn:microsoft.com/office/officeart/2005/8/layout/hProcess6"/>
    <dgm:cxn modelId="{99E9D956-81FD-44FF-8C9A-1E2364074C82}" type="presOf" srcId="{A195FB40-E85A-4D83-AD21-895CD957FEDF}" destId="{3A2149A4-95BF-4D6F-B7EE-4975C18D64D6}" srcOrd="0" destOrd="1" presId="urn:microsoft.com/office/officeart/2005/8/layout/hProcess6"/>
    <dgm:cxn modelId="{8C14B58E-94FE-4EC1-8689-7E2987A68445}" srcId="{469D4447-5AD4-4028-835F-B24CAE42A097}" destId="{5F6DBA58-980B-43FF-A4D4-81C10ECE1F4F}" srcOrd="0" destOrd="0" parTransId="{D6BBE890-FCA0-4546-9FB8-F09A935C77B6}" sibTransId="{642C33EF-7528-461B-B7C7-DCD21156A4D6}"/>
    <dgm:cxn modelId="{97DF1A94-34BA-4CF7-963B-F0E9AEF2CB28}" type="presOf" srcId="{5F6DBA58-980B-43FF-A4D4-81C10ECE1F4F}" destId="{919A447C-7CC9-43CC-821D-A980460A1C2C}" srcOrd="1" destOrd="0" presId="urn:microsoft.com/office/officeart/2005/8/layout/hProcess6"/>
    <dgm:cxn modelId="{A043BF96-02EB-416F-AB94-151F8E894AAE}" type="presOf" srcId="{65868F59-1A0B-490B-A1B6-D3AD6EF38CD9}" destId="{F82911D4-1B21-4727-8BA2-594A9700911B}" srcOrd="1" destOrd="0" presId="urn:microsoft.com/office/officeart/2005/8/layout/hProcess6"/>
    <dgm:cxn modelId="{01CA61A2-A509-4E1D-A608-B6459BAB4B50}" srcId="{3B33CDD5-6D6D-498D-A812-BA8EAE25F23F}" destId="{AAC326DB-7EF5-40E9-B2C1-7E38837F543A}" srcOrd="1" destOrd="0" parTransId="{24028B1F-8C98-4366-841E-6EDF37895380}" sibTransId="{A27294F2-45C7-4323-8512-742F982F93CA}"/>
    <dgm:cxn modelId="{D85FDDB0-0FE2-431C-9E1C-738E42250291}" type="presOf" srcId="{469D4447-5AD4-4028-835F-B24CAE42A097}" destId="{2738B688-AE9C-4D67-9876-C6D1351C43CA}" srcOrd="0" destOrd="0" presId="urn:microsoft.com/office/officeart/2005/8/layout/hProcess6"/>
    <dgm:cxn modelId="{08C30FBB-3004-4491-A4CD-6D03684EABA9}" type="presOf" srcId="{AAC326DB-7EF5-40E9-B2C1-7E38837F543A}" destId="{10CFFD40-4DB5-4916-93B8-E0B2887B62C6}" srcOrd="0" destOrd="0" presId="urn:microsoft.com/office/officeart/2005/8/layout/hProcess6"/>
    <dgm:cxn modelId="{29AA65BB-2D1F-4635-8ECF-E8AB4504408C}" srcId="{AAC326DB-7EF5-40E9-B2C1-7E38837F543A}" destId="{A195FB40-E85A-4D83-AD21-895CD957FEDF}" srcOrd="1" destOrd="0" parTransId="{847BD36E-A9C1-4373-BD98-182A4BF6054F}" sibTransId="{8156A8FE-ACFC-4F3C-A69C-4958570DD101}"/>
    <dgm:cxn modelId="{169DE0C1-3BC8-4826-9DEC-64610B538CDA}" type="presOf" srcId="{3B33CDD5-6D6D-498D-A812-BA8EAE25F23F}" destId="{E9EE554B-A1FA-458D-B0E7-0D948B0907F2}" srcOrd="0" destOrd="0" presId="urn:microsoft.com/office/officeart/2005/8/layout/hProcess6"/>
    <dgm:cxn modelId="{7B524823-8507-4462-89D2-905DAB24EBBD}" type="presParOf" srcId="{E9EE554B-A1FA-458D-B0E7-0D948B0907F2}" destId="{99C5529E-1AB3-4128-9FBE-D3AB6835C31F}" srcOrd="0" destOrd="0" presId="urn:microsoft.com/office/officeart/2005/8/layout/hProcess6"/>
    <dgm:cxn modelId="{97D11C48-A332-4FE6-B366-1E580C37EE0B}" type="presParOf" srcId="{99C5529E-1AB3-4128-9FBE-D3AB6835C31F}" destId="{F37D6D14-4951-4790-898D-FCE4CAF49A99}" srcOrd="0" destOrd="0" presId="urn:microsoft.com/office/officeart/2005/8/layout/hProcess6"/>
    <dgm:cxn modelId="{BB72E2E4-1A77-4126-B13E-9AD2497FFBD8}" type="presParOf" srcId="{99C5529E-1AB3-4128-9FBE-D3AB6835C31F}" destId="{90B8EC38-6E3F-4882-BD93-B3B9E9397485}" srcOrd="1" destOrd="0" presId="urn:microsoft.com/office/officeart/2005/8/layout/hProcess6"/>
    <dgm:cxn modelId="{9FFED4B7-A3CD-46FA-BB5F-BE8EEDBF2541}" type="presParOf" srcId="{99C5529E-1AB3-4128-9FBE-D3AB6835C31F}" destId="{919A447C-7CC9-43CC-821D-A980460A1C2C}" srcOrd="2" destOrd="0" presId="urn:microsoft.com/office/officeart/2005/8/layout/hProcess6"/>
    <dgm:cxn modelId="{554CD571-3007-4ED1-B8ED-559934DCD871}" type="presParOf" srcId="{99C5529E-1AB3-4128-9FBE-D3AB6835C31F}" destId="{2738B688-AE9C-4D67-9876-C6D1351C43CA}" srcOrd="3" destOrd="0" presId="urn:microsoft.com/office/officeart/2005/8/layout/hProcess6"/>
    <dgm:cxn modelId="{213F4A7B-4F73-4C55-9D43-2DFACDD97AD8}" type="presParOf" srcId="{E9EE554B-A1FA-458D-B0E7-0D948B0907F2}" destId="{42D09FF0-21ED-48E0-8544-AA4368CDF4A1}" srcOrd="1" destOrd="0" presId="urn:microsoft.com/office/officeart/2005/8/layout/hProcess6"/>
    <dgm:cxn modelId="{744BA310-FFF5-49F5-A06D-B6ADB646BAC5}" type="presParOf" srcId="{E9EE554B-A1FA-458D-B0E7-0D948B0907F2}" destId="{6AD0D520-BBA5-430D-A67B-B3409173D41D}" srcOrd="2" destOrd="0" presId="urn:microsoft.com/office/officeart/2005/8/layout/hProcess6"/>
    <dgm:cxn modelId="{2E002CCB-83B0-41E6-BCFB-44DAE6CC4754}" type="presParOf" srcId="{6AD0D520-BBA5-430D-A67B-B3409173D41D}" destId="{2115C43B-A23F-4B02-A4EF-E739E3DA89E1}" srcOrd="0" destOrd="0" presId="urn:microsoft.com/office/officeart/2005/8/layout/hProcess6"/>
    <dgm:cxn modelId="{C5ECB2D3-5484-4C7A-8E74-3668E6A3DB19}" type="presParOf" srcId="{6AD0D520-BBA5-430D-A67B-B3409173D41D}" destId="{3A2149A4-95BF-4D6F-B7EE-4975C18D64D6}" srcOrd="1" destOrd="0" presId="urn:microsoft.com/office/officeart/2005/8/layout/hProcess6"/>
    <dgm:cxn modelId="{131D8E4C-3FC8-467D-BE26-C6617FD9F8B5}" type="presParOf" srcId="{6AD0D520-BBA5-430D-A67B-B3409173D41D}" destId="{F82911D4-1B21-4727-8BA2-594A9700911B}" srcOrd="2" destOrd="0" presId="urn:microsoft.com/office/officeart/2005/8/layout/hProcess6"/>
    <dgm:cxn modelId="{23F80E62-BD5D-418D-A9DE-826B95B7D90A}" type="presParOf" srcId="{6AD0D520-BBA5-430D-A67B-B3409173D41D}" destId="{10CFFD40-4DB5-4916-93B8-E0B2887B62C6}"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33CDD5-6D6D-498D-A812-BA8EAE25F23F}" type="doc">
      <dgm:prSet loTypeId="urn:microsoft.com/office/officeart/2005/8/layout/hProcess6" loCatId="process" qsTypeId="urn:microsoft.com/office/officeart/2005/8/quickstyle/simple1" qsCatId="simple" csTypeId="urn:microsoft.com/office/officeart/2005/8/colors/accent2_2" csCatId="accent2" phldr="1"/>
      <dgm:spPr/>
      <dgm:t>
        <a:bodyPr/>
        <a:lstStyle/>
        <a:p>
          <a:endParaRPr lang="nl-NL"/>
        </a:p>
      </dgm:t>
    </dgm:pt>
    <dgm:pt modelId="{469D4447-5AD4-4028-835F-B24CAE42A097}">
      <dgm:prSet phldrT="[Tekst]" phldr="0" custT="1"/>
      <dgm:spPr/>
      <dgm:t>
        <a:bodyPr/>
        <a:lstStyle/>
        <a:p>
          <a:r>
            <a:rPr lang="nl-NL" sz="1050" b="1" dirty="0"/>
            <a:t>Panel</a:t>
          </a:r>
          <a:br>
            <a:rPr lang="nl-NL" sz="600" b="1" dirty="0"/>
          </a:br>
          <a:r>
            <a:rPr lang="nl-NL" sz="1050" b="1" dirty="0"/>
            <a:t>advies</a:t>
          </a:r>
        </a:p>
      </dgm:t>
    </dgm:pt>
    <dgm:pt modelId="{84CE7B4F-3176-4758-A97F-6E6690728B35}" type="parTrans" cxnId="{FA33383C-3314-4012-8408-1ADE128F037A}">
      <dgm:prSet/>
      <dgm:spPr/>
      <dgm:t>
        <a:bodyPr/>
        <a:lstStyle/>
        <a:p>
          <a:endParaRPr lang="nl-NL" sz="1600"/>
        </a:p>
      </dgm:t>
    </dgm:pt>
    <dgm:pt modelId="{7FA6BFB4-E296-4B73-8F9C-A561E03622B4}" type="sibTrans" cxnId="{FA33383C-3314-4012-8408-1ADE128F037A}">
      <dgm:prSet/>
      <dgm:spPr/>
      <dgm:t>
        <a:bodyPr/>
        <a:lstStyle/>
        <a:p>
          <a:endParaRPr lang="nl-NL" sz="1600"/>
        </a:p>
      </dgm:t>
    </dgm:pt>
    <dgm:pt modelId="{5F6DBA58-980B-43FF-A4D4-81C10ECE1F4F}">
      <dgm:prSet phldrT="[Tekst]" phldr="0" custT="1"/>
      <dgm:spPr/>
      <dgm:t>
        <a:bodyPr/>
        <a:lstStyle/>
        <a:p>
          <a:pPr>
            <a:buFontTx/>
            <a:buNone/>
          </a:pPr>
          <a:r>
            <a:rPr lang="nl-NL" sz="1200" dirty="0"/>
            <a:t>mei - juni</a:t>
          </a:r>
        </a:p>
      </dgm:t>
    </dgm:pt>
    <dgm:pt modelId="{D6BBE890-FCA0-4546-9FB8-F09A935C77B6}" type="parTrans" cxnId="{8C14B58E-94FE-4EC1-8689-7E2987A68445}">
      <dgm:prSet/>
      <dgm:spPr/>
      <dgm:t>
        <a:bodyPr/>
        <a:lstStyle/>
        <a:p>
          <a:endParaRPr lang="nl-NL" sz="1600"/>
        </a:p>
      </dgm:t>
    </dgm:pt>
    <dgm:pt modelId="{642C33EF-7528-461B-B7C7-DCD21156A4D6}" type="sibTrans" cxnId="{8C14B58E-94FE-4EC1-8689-7E2987A68445}">
      <dgm:prSet/>
      <dgm:spPr/>
      <dgm:t>
        <a:bodyPr/>
        <a:lstStyle/>
        <a:p>
          <a:endParaRPr lang="nl-NL" sz="1600"/>
        </a:p>
      </dgm:t>
    </dgm:pt>
    <dgm:pt modelId="{AAC326DB-7EF5-40E9-B2C1-7E38837F543A}">
      <dgm:prSet phldrT="[Tekst]" phldr="0" custT="1"/>
      <dgm:spPr/>
      <dgm:t>
        <a:bodyPr/>
        <a:lstStyle/>
        <a:p>
          <a:r>
            <a:rPr lang="nl-NL" sz="700" b="1" dirty="0"/>
            <a:t>Panel-</a:t>
          </a:r>
          <a:br>
            <a:rPr lang="nl-NL" sz="700" b="1" dirty="0"/>
          </a:br>
          <a:r>
            <a:rPr lang="nl-NL" sz="700" b="1" dirty="0"/>
            <a:t>toets &amp; bijstelling</a:t>
          </a:r>
        </a:p>
      </dgm:t>
    </dgm:pt>
    <dgm:pt modelId="{24028B1F-8C98-4366-841E-6EDF37895380}" type="parTrans" cxnId="{01CA61A2-A509-4E1D-A608-B6459BAB4B50}">
      <dgm:prSet/>
      <dgm:spPr/>
      <dgm:t>
        <a:bodyPr/>
        <a:lstStyle/>
        <a:p>
          <a:endParaRPr lang="nl-NL" sz="1600"/>
        </a:p>
      </dgm:t>
    </dgm:pt>
    <dgm:pt modelId="{A27294F2-45C7-4323-8512-742F982F93CA}" type="sibTrans" cxnId="{01CA61A2-A509-4E1D-A608-B6459BAB4B50}">
      <dgm:prSet/>
      <dgm:spPr/>
      <dgm:t>
        <a:bodyPr/>
        <a:lstStyle/>
        <a:p>
          <a:endParaRPr lang="nl-NL" sz="1600"/>
        </a:p>
      </dgm:t>
    </dgm:pt>
    <dgm:pt modelId="{65868F59-1A0B-490B-A1B6-D3AD6EF38CD9}">
      <dgm:prSet phldrT="[Tekst]" phldr="0" custT="1"/>
      <dgm:spPr/>
      <dgm:t>
        <a:bodyPr/>
        <a:lstStyle/>
        <a:p>
          <a:pPr algn="l">
            <a:buFontTx/>
            <a:buNone/>
          </a:pPr>
          <a:r>
            <a:rPr lang="nl-NL" sz="1200" dirty="0"/>
            <a:t>juni – okt.</a:t>
          </a:r>
        </a:p>
      </dgm:t>
    </dgm:pt>
    <dgm:pt modelId="{BF348A7B-3B1F-4D67-A1D0-F9DACCE4A25A}" type="parTrans" cxnId="{3CF03000-4574-47EC-9CBF-68B205339981}">
      <dgm:prSet/>
      <dgm:spPr/>
      <dgm:t>
        <a:bodyPr/>
        <a:lstStyle/>
        <a:p>
          <a:endParaRPr lang="nl-NL" sz="1600"/>
        </a:p>
      </dgm:t>
    </dgm:pt>
    <dgm:pt modelId="{210191CD-AC1B-46E9-A9E7-D86D169CA447}" type="sibTrans" cxnId="{3CF03000-4574-47EC-9CBF-68B205339981}">
      <dgm:prSet/>
      <dgm:spPr/>
      <dgm:t>
        <a:bodyPr/>
        <a:lstStyle/>
        <a:p>
          <a:endParaRPr lang="nl-NL" sz="1600"/>
        </a:p>
      </dgm:t>
    </dgm:pt>
    <dgm:pt modelId="{E9EE554B-A1FA-458D-B0E7-0D948B0907F2}" type="pres">
      <dgm:prSet presAssocID="{3B33CDD5-6D6D-498D-A812-BA8EAE25F23F}" presName="theList" presStyleCnt="0">
        <dgm:presLayoutVars>
          <dgm:dir/>
          <dgm:animLvl val="lvl"/>
          <dgm:resizeHandles val="exact"/>
        </dgm:presLayoutVars>
      </dgm:prSet>
      <dgm:spPr/>
    </dgm:pt>
    <dgm:pt modelId="{99C5529E-1AB3-4128-9FBE-D3AB6835C31F}" type="pres">
      <dgm:prSet presAssocID="{469D4447-5AD4-4028-835F-B24CAE42A097}" presName="compNode" presStyleCnt="0"/>
      <dgm:spPr/>
    </dgm:pt>
    <dgm:pt modelId="{F37D6D14-4951-4790-898D-FCE4CAF49A99}" type="pres">
      <dgm:prSet presAssocID="{469D4447-5AD4-4028-835F-B24CAE42A097}" presName="noGeometry" presStyleCnt="0"/>
      <dgm:spPr/>
    </dgm:pt>
    <dgm:pt modelId="{90B8EC38-6E3F-4882-BD93-B3B9E9397485}" type="pres">
      <dgm:prSet presAssocID="{469D4447-5AD4-4028-835F-B24CAE42A097}" presName="childTextVisible" presStyleLbl="bgAccFollowNode1" presStyleIdx="0" presStyleCnt="2">
        <dgm:presLayoutVars>
          <dgm:bulletEnabled val="1"/>
        </dgm:presLayoutVars>
      </dgm:prSet>
      <dgm:spPr/>
    </dgm:pt>
    <dgm:pt modelId="{919A447C-7CC9-43CC-821D-A980460A1C2C}" type="pres">
      <dgm:prSet presAssocID="{469D4447-5AD4-4028-835F-B24CAE42A097}" presName="childTextHidden" presStyleLbl="bgAccFollowNode1" presStyleIdx="0" presStyleCnt="2"/>
      <dgm:spPr/>
    </dgm:pt>
    <dgm:pt modelId="{2738B688-AE9C-4D67-9876-C6D1351C43CA}" type="pres">
      <dgm:prSet presAssocID="{469D4447-5AD4-4028-835F-B24CAE42A097}" presName="parentText" presStyleLbl="node1" presStyleIdx="0" presStyleCnt="2">
        <dgm:presLayoutVars>
          <dgm:chMax val="1"/>
          <dgm:bulletEnabled val="1"/>
        </dgm:presLayoutVars>
      </dgm:prSet>
      <dgm:spPr/>
    </dgm:pt>
    <dgm:pt modelId="{42D09FF0-21ED-48E0-8544-AA4368CDF4A1}" type="pres">
      <dgm:prSet presAssocID="{469D4447-5AD4-4028-835F-B24CAE42A097}" presName="aSpace" presStyleCnt="0"/>
      <dgm:spPr/>
    </dgm:pt>
    <dgm:pt modelId="{6AD0D520-BBA5-430D-A67B-B3409173D41D}" type="pres">
      <dgm:prSet presAssocID="{AAC326DB-7EF5-40E9-B2C1-7E38837F543A}" presName="compNode" presStyleCnt="0"/>
      <dgm:spPr/>
    </dgm:pt>
    <dgm:pt modelId="{2115C43B-A23F-4B02-A4EF-E739E3DA89E1}" type="pres">
      <dgm:prSet presAssocID="{AAC326DB-7EF5-40E9-B2C1-7E38837F543A}" presName="noGeometry" presStyleCnt="0"/>
      <dgm:spPr/>
    </dgm:pt>
    <dgm:pt modelId="{3A2149A4-95BF-4D6F-B7EE-4975C18D64D6}" type="pres">
      <dgm:prSet presAssocID="{AAC326DB-7EF5-40E9-B2C1-7E38837F543A}" presName="childTextVisible" presStyleLbl="bgAccFollowNode1" presStyleIdx="1" presStyleCnt="2" custLinFactNeighborX="-1388">
        <dgm:presLayoutVars>
          <dgm:bulletEnabled val="1"/>
        </dgm:presLayoutVars>
      </dgm:prSet>
      <dgm:spPr/>
    </dgm:pt>
    <dgm:pt modelId="{F82911D4-1B21-4727-8BA2-594A9700911B}" type="pres">
      <dgm:prSet presAssocID="{AAC326DB-7EF5-40E9-B2C1-7E38837F543A}" presName="childTextHidden" presStyleLbl="bgAccFollowNode1" presStyleIdx="1" presStyleCnt="2"/>
      <dgm:spPr/>
    </dgm:pt>
    <dgm:pt modelId="{10CFFD40-4DB5-4916-93B8-E0B2887B62C6}" type="pres">
      <dgm:prSet presAssocID="{AAC326DB-7EF5-40E9-B2C1-7E38837F543A}" presName="parentText" presStyleLbl="node1" presStyleIdx="1" presStyleCnt="2" custLinFactNeighborX="-2776">
        <dgm:presLayoutVars>
          <dgm:chMax val="1"/>
          <dgm:bulletEnabled val="1"/>
        </dgm:presLayoutVars>
      </dgm:prSet>
      <dgm:spPr/>
    </dgm:pt>
  </dgm:ptLst>
  <dgm:cxnLst>
    <dgm:cxn modelId="{3CF03000-4574-47EC-9CBF-68B205339981}" srcId="{AAC326DB-7EF5-40E9-B2C1-7E38837F543A}" destId="{65868F59-1A0B-490B-A1B6-D3AD6EF38CD9}" srcOrd="0" destOrd="0" parTransId="{BF348A7B-3B1F-4D67-A1D0-F9DACCE4A25A}" sibTransId="{210191CD-AC1B-46E9-A9E7-D86D169CA447}"/>
    <dgm:cxn modelId="{2788AC39-510D-479B-A752-03294FC0582A}" type="presOf" srcId="{5F6DBA58-980B-43FF-A4D4-81C10ECE1F4F}" destId="{90B8EC38-6E3F-4882-BD93-B3B9E9397485}" srcOrd="0" destOrd="0" presId="urn:microsoft.com/office/officeart/2005/8/layout/hProcess6"/>
    <dgm:cxn modelId="{FA33383C-3314-4012-8408-1ADE128F037A}" srcId="{3B33CDD5-6D6D-498D-A812-BA8EAE25F23F}" destId="{469D4447-5AD4-4028-835F-B24CAE42A097}" srcOrd="0" destOrd="0" parTransId="{84CE7B4F-3176-4758-A97F-6E6690728B35}" sibTransId="{7FA6BFB4-E296-4B73-8F9C-A561E03622B4}"/>
    <dgm:cxn modelId="{E90D2E71-A1A8-479B-815E-62464D857392}" type="presOf" srcId="{65868F59-1A0B-490B-A1B6-D3AD6EF38CD9}" destId="{3A2149A4-95BF-4D6F-B7EE-4975C18D64D6}" srcOrd="0" destOrd="0" presId="urn:microsoft.com/office/officeart/2005/8/layout/hProcess6"/>
    <dgm:cxn modelId="{8C14B58E-94FE-4EC1-8689-7E2987A68445}" srcId="{469D4447-5AD4-4028-835F-B24CAE42A097}" destId="{5F6DBA58-980B-43FF-A4D4-81C10ECE1F4F}" srcOrd="0" destOrd="0" parTransId="{D6BBE890-FCA0-4546-9FB8-F09A935C77B6}" sibTransId="{642C33EF-7528-461B-B7C7-DCD21156A4D6}"/>
    <dgm:cxn modelId="{97DF1A94-34BA-4CF7-963B-F0E9AEF2CB28}" type="presOf" srcId="{5F6DBA58-980B-43FF-A4D4-81C10ECE1F4F}" destId="{919A447C-7CC9-43CC-821D-A980460A1C2C}" srcOrd="1" destOrd="0" presId="urn:microsoft.com/office/officeart/2005/8/layout/hProcess6"/>
    <dgm:cxn modelId="{A043BF96-02EB-416F-AB94-151F8E894AAE}" type="presOf" srcId="{65868F59-1A0B-490B-A1B6-D3AD6EF38CD9}" destId="{F82911D4-1B21-4727-8BA2-594A9700911B}" srcOrd="1" destOrd="0" presId="urn:microsoft.com/office/officeart/2005/8/layout/hProcess6"/>
    <dgm:cxn modelId="{01CA61A2-A509-4E1D-A608-B6459BAB4B50}" srcId="{3B33CDD5-6D6D-498D-A812-BA8EAE25F23F}" destId="{AAC326DB-7EF5-40E9-B2C1-7E38837F543A}" srcOrd="1" destOrd="0" parTransId="{24028B1F-8C98-4366-841E-6EDF37895380}" sibTransId="{A27294F2-45C7-4323-8512-742F982F93CA}"/>
    <dgm:cxn modelId="{D85FDDB0-0FE2-431C-9E1C-738E42250291}" type="presOf" srcId="{469D4447-5AD4-4028-835F-B24CAE42A097}" destId="{2738B688-AE9C-4D67-9876-C6D1351C43CA}" srcOrd="0" destOrd="0" presId="urn:microsoft.com/office/officeart/2005/8/layout/hProcess6"/>
    <dgm:cxn modelId="{08C30FBB-3004-4491-A4CD-6D03684EABA9}" type="presOf" srcId="{AAC326DB-7EF5-40E9-B2C1-7E38837F543A}" destId="{10CFFD40-4DB5-4916-93B8-E0B2887B62C6}" srcOrd="0" destOrd="0" presId="urn:microsoft.com/office/officeart/2005/8/layout/hProcess6"/>
    <dgm:cxn modelId="{169DE0C1-3BC8-4826-9DEC-64610B538CDA}" type="presOf" srcId="{3B33CDD5-6D6D-498D-A812-BA8EAE25F23F}" destId="{E9EE554B-A1FA-458D-B0E7-0D948B0907F2}" srcOrd="0" destOrd="0" presId="urn:microsoft.com/office/officeart/2005/8/layout/hProcess6"/>
    <dgm:cxn modelId="{7B524823-8507-4462-89D2-905DAB24EBBD}" type="presParOf" srcId="{E9EE554B-A1FA-458D-B0E7-0D948B0907F2}" destId="{99C5529E-1AB3-4128-9FBE-D3AB6835C31F}" srcOrd="0" destOrd="0" presId="urn:microsoft.com/office/officeart/2005/8/layout/hProcess6"/>
    <dgm:cxn modelId="{97D11C48-A332-4FE6-B366-1E580C37EE0B}" type="presParOf" srcId="{99C5529E-1AB3-4128-9FBE-D3AB6835C31F}" destId="{F37D6D14-4951-4790-898D-FCE4CAF49A99}" srcOrd="0" destOrd="0" presId="urn:microsoft.com/office/officeart/2005/8/layout/hProcess6"/>
    <dgm:cxn modelId="{BB72E2E4-1A77-4126-B13E-9AD2497FFBD8}" type="presParOf" srcId="{99C5529E-1AB3-4128-9FBE-D3AB6835C31F}" destId="{90B8EC38-6E3F-4882-BD93-B3B9E9397485}" srcOrd="1" destOrd="0" presId="urn:microsoft.com/office/officeart/2005/8/layout/hProcess6"/>
    <dgm:cxn modelId="{9FFED4B7-A3CD-46FA-BB5F-BE8EEDBF2541}" type="presParOf" srcId="{99C5529E-1AB3-4128-9FBE-D3AB6835C31F}" destId="{919A447C-7CC9-43CC-821D-A980460A1C2C}" srcOrd="2" destOrd="0" presId="urn:microsoft.com/office/officeart/2005/8/layout/hProcess6"/>
    <dgm:cxn modelId="{554CD571-3007-4ED1-B8ED-559934DCD871}" type="presParOf" srcId="{99C5529E-1AB3-4128-9FBE-D3AB6835C31F}" destId="{2738B688-AE9C-4D67-9876-C6D1351C43CA}" srcOrd="3" destOrd="0" presId="urn:microsoft.com/office/officeart/2005/8/layout/hProcess6"/>
    <dgm:cxn modelId="{213F4A7B-4F73-4C55-9D43-2DFACDD97AD8}" type="presParOf" srcId="{E9EE554B-A1FA-458D-B0E7-0D948B0907F2}" destId="{42D09FF0-21ED-48E0-8544-AA4368CDF4A1}" srcOrd="1" destOrd="0" presId="urn:microsoft.com/office/officeart/2005/8/layout/hProcess6"/>
    <dgm:cxn modelId="{744BA310-FFF5-49F5-A06D-B6ADB646BAC5}" type="presParOf" srcId="{E9EE554B-A1FA-458D-B0E7-0D948B0907F2}" destId="{6AD0D520-BBA5-430D-A67B-B3409173D41D}" srcOrd="2" destOrd="0" presId="urn:microsoft.com/office/officeart/2005/8/layout/hProcess6"/>
    <dgm:cxn modelId="{2E002CCB-83B0-41E6-BCFB-44DAE6CC4754}" type="presParOf" srcId="{6AD0D520-BBA5-430D-A67B-B3409173D41D}" destId="{2115C43B-A23F-4B02-A4EF-E739E3DA89E1}" srcOrd="0" destOrd="0" presId="urn:microsoft.com/office/officeart/2005/8/layout/hProcess6"/>
    <dgm:cxn modelId="{C5ECB2D3-5484-4C7A-8E74-3668E6A3DB19}" type="presParOf" srcId="{6AD0D520-BBA5-430D-A67B-B3409173D41D}" destId="{3A2149A4-95BF-4D6F-B7EE-4975C18D64D6}" srcOrd="1" destOrd="0" presId="urn:microsoft.com/office/officeart/2005/8/layout/hProcess6"/>
    <dgm:cxn modelId="{131D8E4C-3FC8-467D-BE26-C6617FD9F8B5}" type="presParOf" srcId="{6AD0D520-BBA5-430D-A67B-B3409173D41D}" destId="{F82911D4-1B21-4727-8BA2-594A9700911B}" srcOrd="2" destOrd="0" presId="urn:microsoft.com/office/officeart/2005/8/layout/hProcess6"/>
    <dgm:cxn modelId="{23F80E62-BD5D-418D-A9DE-826B95B7D90A}" type="presParOf" srcId="{6AD0D520-BBA5-430D-A67B-B3409173D41D}" destId="{10CFFD40-4DB5-4916-93B8-E0B2887B62C6}" srcOrd="3" destOrd="0" presId="urn:microsoft.com/office/officeart/2005/8/layout/hProcess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33CDD5-6D6D-498D-A812-BA8EAE25F23F}" type="doc">
      <dgm:prSet loTypeId="urn:microsoft.com/office/officeart/2005/8/layout/hProcess6" loCatId="process" qsTypeId="urn:microsoft.com/office/officeart/2005/8/quickstyle/simple1" qsCatId="simple" csTypeId="urn:microsoft.com/office/officeart/2005/8/colors/accent2_4" csCatId="accent2" phldr="1"/>
      <dgm:spPr/>
      <dgm:t>
        <a:bodyPr/>
        <a:lstStyle/>
        <a:p>
          <a:endParaRPr lang="nl-NL"/>
        </a:p>
      </dgm:t>
    </dgm:pt>
    <dgm:pt modelId="{AAC326DB-7EF5-40E9-B2C1-7E38837F543A}">
      <dgm:prSet phldrT="[Tekst]" phldr="0" custT="1"/>
      <dgm:spPr/>
      <dgm:t>
        <a:bodyPr/>
        <a:lstStyle/>
        <a:p>
          <a:r>
            <a:rPr lang="nl-NL" sz="900" b="1" dirty="0"/>
            <a:t>start</a:t>
          </a:r>
          <a:br>
            <a:rPr lang="nl-NL" sz="900" b="1" dirty="0"/>
          </a:br>
          <a:r>
            <a:rPr lang="nl-NL" sz="900" b="1" dirty="0"/>
            <a:t>kalibratie</a:t>
          </a:r>
        </a:p>
      </dgm:t>
    </dgm:pt>
    <dgm:pt modelId="{24028B1F-8C98-4366-841E-6EDF37895380}" type="parTrans" cxnId="{01CA61A2-A509-4E1D-A608-B6459BAB4B50}">
      <dgm:prSet/>
      <dgm:spPr/>
      <dgm:t>
        <a:bodyPr/>
        <a:lstStyle/>
        <a:p>
          <a:endParaRPr lang="nl-NL"/>
        </a:p>
      </dgm:t>
    </dgm:pt>
    <dgm:pt modelId="{A27294F2-45C7-4323-8512-742F982F93CA}" type="sibTrans" cxnId="{01CA61A2-A509-4E1D-A608-B6459BAB4B50}">
      <dgm:prSet/>
      <dgm:spPr/>
      <dgm:t>
        <a:bodyPr/>
        <a:lstStyle/>
        <a:p>
          <a:endParaRPr lang="nl-NL"/>
        </a:p>
      </dgm:t>
    </dgm:pt>
    <dgm:pt modelId="{65868F59-1A0B-490B-A1B6-D3AD6EF38CD9}">
      <dgm:prSet phldrT="[Tekst]" phldr="0" custT="1"/>
      <dgm:spPr/>
      <dgm:t>
        <a:bodyPr/>
        <a:lstStyle/>
        <a:p>
          <a:pPr>
            <a:buFontTx/>
            <a:buNone/>
          </a:pPr>
          <a:r>
            <a:rPr lang="nl-NL" sz="1200" dirty="0"/>
            <a:t>febr.</a:t>
          </a:r>
        </a:p>
      </dgm:t>
    </dgm:pt>
    <dgm:pt modelId="{BF348A7B-3B1F-4D67-A1D0-F9DACCE4A25A}" type="parTrans" cxnId="{3CF03000-4574-47EC-9CBF-68B205339981}">
      <dgm:prSet/>
      <dgm:spPr/>
      <dgm:t>
        <a:bodyPr/>
        <a:lstStyle/>
        <a:p>
          <a:endParaRPr lang="nl-NL"/>
        </a:p>
      </dgm:t>
    </dgm:pt>
    <dgm:pt modelId="{210191CD-AC1B-46E9-A9E7-D86D169CA447}" type="sibTrans" cxnId="{3CF03000-4574-47EC-9CBF-68B205339981}">
      <dgm:prSet/>
      <dgm:spPr/>
      <dgm:t>
        <a:bodyPr/>
        <a:lstStyle/>
        <a:p>
          <a:endParaRPr lang="nl-NL"/>
        </a:p>
      </dgm:t>
    </dgm:pt>
    <dgm:pt modelId="{E9EE554B-A1FA-458D-B0E7-0D948B0907F2}" type="pres">
      <dgm:prSet presAssocID="{3B33CDD5-6D6D-498D-A812-BA8EAE25F23F}" presName="theList" presStyleCnt="0">
        <dgm:presLayoutVars>
          <dgm:dir/>
          <dgm:animLvl val="lvl"/>
          <dgm:resizeHandles val="exact"/>
        </dgm:presLayoutVars>
      </dgm:prSet>
      <dgm:spPr/>
    </dgm:pt>
    <dgm:pt modelId="{6AD0D520-BBA5-430D-A67B-B3409173D41D}" type="pres">
      <dgm:prSet presAssocID="{AAC326DB-7EF5-40E9-B2C1-7E38837F543A}" presName="compNode" presStyleCnt="0"/>
      <dgm:spPr/>
    </dgm:pt>
    <dgm:pt modelId="{2115C43B-A23F-4B02-A4EF-E739E3DA89E1}" type="pres">
      <dgm:prSet presAssocID="{AAC326DB-7EF5-40E9-B2C1-7E38837F543A}" presName="noGeometry" presStyleCnt="0"/>
      <dgm:spPr/>
    </dgm:pt>
    <dgm:pt modelId="{3A2149A4-95BF-4D6F-B7EE-4975C18D64D6}" type="pres">
      <dgm:prSet presAssocID="{AAC326DB-7EF5-40E9-B2C1-7E38837F543A}" presName="childTextVisible" presStyleLbl="bgAccFollowNode1" presStyleIdx="0" presStyleCnt="1">
        <dgm:presLayoutVars>
          <dgm:bulletEnabled val="1"/>
        </dgm:presLayoutVars>
      </dgm:prSet>
      <dgm:spPr/>
    </dgm:pt>
    <dgm:pt modelId="{F82911D4-1B21-4727-8BA2-594A9700911B}" type="pres">
      <dgm:prSet presAssocID="{AAC326DB-7EF5-40E9-B2C1-7E38837F543A}" presName="childTextHidden" presStyleLbl="bgAccFollowNode1" presStyleIdx="0" presStyleCnt="1"/>
      <dgm:spPr/>
    </dgm:pt>
    <dgm:pt modelId="{10CFFD40-4DB5-4916-93B8-E0B2887B62C6}" type="pres">
      <dgm:prSet presAssocID="{AAC326DB-7EF5-40E9-B2C1-7E38837F543A}" presName="parentText" presStyleLbl="node1" presStyleIdx="0" presStyleCnt="1">
        <dgm:presLayoutVars>
          <dgm:chMax val="1"/>
          <dgm:bulletEnabled val="1"/>
        </dgm:presLayoutVars>
      </dgm:prSet>
      <dgm:spPr/>
    </dgm:pt>
  </dgm:ptLst>
  <dgm:cxnLst>
    <dgm:cxn modelId="{3CF03000-4574-47EC-9CBF-68B205339981}" srcId="{AAC326DB-7EF5-40E9-B2C1-7E38837F543A}" destId="{65868F59-1A0B-490B-A1B6-D3AD6EF38CD9}" srcOrd="0" destOrd="0" parTransId="{BF348A7B-3B1F-4D67-A1D0-F9DACCE4A25A}" sibTransId="{210191CD-AC1B-46E9-A9E7-D86D169CA447}"/>
    <dgm:cxn modelId="{E90D2E71-A1A8-479B-815E-62464D857392}" type="presOf" srcId="{65868F59-1A0B-490B-A1B6-D3AD6EF38CD9}" destId="{3A2149A4-95BF-4D6F-B7EE-4975C18D64D6}" srcOrd="0" destOrd="0" presId="urn:microsoft.com/office/officeart/2005/8/layout/hProcess6"/>
    <dgm:cxn modelId="{A043BF96-02EB-416F-AB94-151F8E894AAE}" type="presOf" srcId="{65868F59-1A0B-490B-A1B6-D3AD6EF38CD9}" destId="{F82911D4-1B21-4727-8BA2-594A9700911B}" srcOrd="1" destOrd="0" presId="urn:microsoft.com/office/officeart/2005/8/layout/hProcess6"/>
    <dgm:cxn modelId="{01CA61A2-A509-4E1D-A608-B6459BAB4B50}" srcId="{3B33CDD5-6D6D-498D-A812-BA8EAE25F23F}" destId="{AAC326DB-7EF5-40E9-B2C1-7E38837F543A}" srcOrd="0" destOrd="0" parTransId="{24028B1F-8C98-4366-841E-6EDF37895380}" sibTransId="{A27294F2-45C7-4323-8512-742F982F93CA}"/>
    <dgm:cxn modelId="{08C30FBB-3004-4491-A4CD-6D03684EABA9}" type="presOf" srcId="{AAC326DB-7EF5-40E9-B2C1-7E38837F543A}" destId="{10CFFD40-4DB5-4916-93B8-E0B2887B62C6}" srcOrd="0" destOrd="0" presId="urn:microsoft.com/office/officeart/2005/8/layout/hProcess6"/>
    <dgm:cxn modelId="{169DE0C1-3BC8-4826-9DEC-64610B538CDA}" type="presOf" srcId="{3B33CDD5-6D6D-498D-A812-BA8EAE25F23F}" destId="{E9EE554B-A1FA-458D-B0E7-0D948B0907F2}" srcOrd="0" destOrd="0" presId="urn:microsoft.com/office/officeart/2005/8/layout/hProcess6"/>
    <dgm:cxn modelId="{744BA310-FFF5-49F5-A06D-B6ADB646BAC5}" type="presParOf" srcId="{E9EE554B-A1FA-458D-B0E7-0D948B0907F2}" destId="{6AD0D520-BBA5-430D-A67B-B3409173D41D}" srcOrd="0" destOrd="0" presId="urn:microsoft.com/office/officeart/2005/8/layout/hProcess6"/>
    <dgm:cxn modelId="{2E002CCB-83B0-41E6-BCFB-44DAE6CC4754}" type="presParOf" srcId="{6AD0D520-BBA5-430D-A67B-B3409173D41D}" destId="{2115C43B-A23F-4B02-A4EF-E739E3DA89E1}" srcOrd="0" destOrd="0" presId="urn:microsoft.com/office/officeart/2005/8/layout/hProcess6"/>
    <dgm:cxn modelId="{C5ECB2D3-5484-4C7A-8E74-3668E6A3DB19}" type="presParOf" srcId="{6AD0D520-BBA5-430D-A67B-B3409173D41D}" destId="{3A2149A4-95BF-4D6F-B7EE-4975C18D64D6}" srcOrd="1" destOrd="0" presId="urn:microsoft.com/office/officeart/2005/8/layout/hProcess6"/>
    <dgm:cxn modelId="{131D8E4C-3FC8-467D-BE26-C6617FD9F8B5}" type="presParOf" srcId="{6AD0D520-BBA5-430D-A67B-B3409173D41D}" destId="{F82911D4-1B21-4727-8BA2-594A9700911B}" srcOrd="2" destOrd="0" presId="urn:microsoft.com/office/officeart/2005/8/layout/hProcess6"/>
    <dgm:cxn modelId="{23F80E62-BD5D-418D-A9DE-826B95B7D90A}" type="presParOf" srcId="{6AD0D520-BBA5-430D-A67B-B3409173D41D}" destId="{10CFFD40-4DB5-4916-93B8-E0B2887B62C6}" srcOrd="3" destOrd="0" presId="urn:microsoft.com/office/officeart/2005/8/layout/hProcess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33CDD5-6D6D-498D-A812-BA8EAE25F23F}" type="doc">
      <dgm:prSet loTypeId="urn:microsoft.com/office/officeart/2005/8/layout/hProcess6" loCatId="process" qsTypeId="urn:microsoft.com/office/officeart/2005/8/quickstyle/simple1" qsCatId="simple" csTypeId="urn:microsoft.com/office/officeart/2005/8/colors/accent2_4" csCatId="accent2" phldr="1"/>
      <dgm:spPr/>
      <dgm:t>
        <a:bodyPr/>
        <a:lstStyle/>
        <a:p>
          <a:endParaRPr lang="nl-NL"/>
        </a:p>
      </dgm:t>
    </dgm:pt>
    <dgm:pt modelId="{469D4447-5AD4-4028-835F-B24CAE42A097}">
      <dgm:prSet phldrT="[Tekst]" phldr="0"/>
      <dgm:spPr/>
      <dgm:t>
        <a:bodyPr/>
        <a:lstStyle/>
        <a:p>
          <a:r>
            <a:rPr lang="nl-NL" b="1" dirty="0"/>
            <a:t>Panel-advies</a:t>
          </a:r>
          <a:br>
            <a:rPr lang="nl-NL" b="1" dirty="0"/>
          </a:br>
          <a:r>
            <a:rPr lang="nl-NL" b="1" dirty="0"/>
            <a:t>&amp; -toets</a:t>
          </a:r>
        </a:p>
      </dgm:t>
    </dgm:pt>
    <dgm:pt modelId="{84CE7B4F-3176-4758-A97F-6E6690728B35}" type="parTrans" cxnId="{FA33383C-3314-4012-8408-1ADE128F037A}">
      <dgm:prSet/>
      <dgm:spPr/>
      <dgm:t>
        <a:bodyPr/>
        <a:lstStyle/>
        <a:p>
          <a:endParaRPr lang="nl-NL"/>
        </a:p>
      </dgm:t>
    </dgm:pt>
    <dgm:pt modelId="{7FA6BFB4-E296-4B73-8F9C-A561E03622B4}" type="sibTrans" cxnId="{FA33383C-3314-4012-8408-1ADE128F037A}">
      <dgm:prSet/>
      <dgm:spPr/>
      <dgm:t>
        <a:bodyPr/>
        <a:lstStyle/>
        <a:p>
          <a:endParaRPr lang="nl-NL"/>
        </a:p>
      </dgm:t>
    </dgm:pt>
    <dgm:pt modelId="{5F6DBA58-980B-43FF-A4D4-81C10ECE1F4F}">
      <dgm:prSet phldrT="[Tekst]" phldr="0" custT="1"/>
      <dgm:spPr/>
      <dgm:t>
        <a:bodyPr/>
        <a:lstStyle/>
        <a:p>
          <a:pPr>
            <a:buFontTx/>
            <a:buNone/>
          </a:pPr>
          <a:r>
            <a:rPr lang="nl-NL" sz="1200" dirty="0"/>
            <a:t>okt.- nov.</a:t>
          </a:r>
        </a:p>
      </dgm:t>
    </dgm:pt>
    <dgm:pt modelId="{D6BBE890-FCA0-4546-9FB8-F09A935C77B6}" type="parTrans" cxnId="{8C14B58E-94FE-4EC1-8689-7E2987A68445}">
      <dgm:prSet/>
      <dgm:spPr/>
      <dgm:t>
        <a:bodyPr/>
        <a:lstStyle/>
        <a:p>
          <a:endParaRPr lang="nl-NL"/>
        </a:p>
      </dgm:t>
    </dgm:pt>
    <dgm:pt modelId="{642C33EF-7528-461B-B7C7-DCD21156A4D6}" type="sibTrans" cxnId="{8C14B58E-94FE-4EC1-8689-7E2987A68445}">
      <dgm:prSet/>
      <dgm:spPr/>
      <dgm:t>
        <a:bodyPr/>
        <a:lstStyle/>
        <a:p>
          <a:endParaRPr lang="nl-NL"/>
        </a:p>
      </dgm:t>
    </dgm:pt>
    <dgm:pt modelId="{E9EE554B-A1FA-458D-B0E7-0D948B0907F2}" type="pres">
      <dgm:prSet presAssocID="{3B33CDD5-6D6D-498D-A812-BA8EAE25F23F}" presName="theList" presStyleCnt="0">
        <dgm:presLayoutVars>
          <dgm:dir/>
          <dgm:animLvl val="lvl"/>
          <dgm:resizeHandles val="exact"/>
        </dgm:presLayoutVars>
      </dgm:prSet>
      <dgm:spPr/>
    </dgm:pt>
    <dgm:pt modelId="{99C5529E-1AB3-4128-9FBE-D3AB6835C31F}" type="pres">
      <dgm:prSet presAssocID="{469D4447-5AD4-4028-835F-B24CAE42A097}" presName="compNode" presStyleCnt="0"/>
      <dgm:spPr/>
    </dgm:pt>
    <dgm:pt modelId="{F37D6D14-4951-4790-898D-FCE4CAF49A99}" type="pres">
      <dgm:prSet presAssocID="{469D4447-5AD4-4028-835F-B24CAE42A097}" presName="noGeometry" presStyleCnt="0"/>
      <dgm:spPr/>
    </dgm:pt>
    <dgm:pt modelId="{90B8EC38-6E3F-4882-BD93-B3B9E9397485}" type="pres">
      <dgm:prSet presAssocID="{469D4447-5AD4-4028-835F-B24CAE42A097}" presName="childTextVisible" presStyleLbl="bgAccFollowNode1" presStyleIdx="0" presStyleCnt="1">
        <dgm:presLayoutVars>
          <dgm:bulletEnabled val="1"/>
        </dgm:presLayoutVars>
      </dgm:prSet>
      <dgm:spPr/>
    </dgm:pt>
    <dgm:pt modelId="{919A447C-7CC9-43CC-821D-A980460A1C2C}" type="pres">
      <dgm:prSet presAssocID="{469D4447-5AD4-4028-835F-B24CAE42A097}" presName="childTextHidden" presStyleLbl="bgAccFollowNode1" presStyleIdx="0" presStyleCnt="1"/>
      <dgm:spPr/>
    </dgm:pt>
    <dgm:pt modelId="{2738B688-AE9C-4D67-9876-C6D1351C43CA}" type="pres">
      <dgm:prSet presAssocID="{469D4447-5AD4-4028-835F-B24CAE42A097}" presName="parentText" presStyleLbl="node1" presStyleIdx="0" presStyleCnt="1">
        <dgm:presLayoutVars>
          <dgm:chMax val="1"/>
          <dgm:bulletEnabled val="1"/>
        </dgm:presLayoutVars>
      </dgm:prSet>
      <dgm:spPr/>
    </dgm:pt>
  </dgm:ptLst>
  <dgm:cxnLst>
    <dgm:cxn modelId="{2788AC39-510D-479B-A752-03294FC0582A}" type="presOf" srcId="{5F6DBA58-980B-43FF-A4D4-81C10ECE1F4F}" destId="{90B8EC38-6E3F-4882-BD93-B3B9E9397485}" srcOrd="0" destOrd="0" presId="urn:microsoft.com/office/officeart/2005/8/layout/hProcess6"/>
    <dgm:cxn modelId="{FA33383C-3314-4012-8408-1ADE128F037A}" srcId="{3B33CDD5-6D6D-498D-A812-BA8EAE25F23F}" destId="{469D4447-5AD4-4028-835F-B24CAE42A097}" srcOrd="0" destOrd="0" parTransId="{84CE7B4F-3176-4758-A97F-6E6690728B35}" sibTransId="{7FA6BFB4-E296-4B73-8F9C-A561E03622B4}"/>
    <dgm:cxn modelId="{8C14B58E-94FE-4EC1-8689-7E2987A68445}" srcId="{469D4447-5AD4-4028-835F-B24CAE42A097}" destId="{5F6DBA58-980B-43FF-A4D4-81C10ECE1F4F}" srcOrd="0" destOrd="0" parTransId="{D6BBE890-FCA0-4546-9FB8-F09A935C77B6}" sibTransId="{642C33EF-7528-461B-B7C7-DCD21156A4D6}"/>
    <dgm:cxn modelId="{97DF1A94-34BA-4CF7-963B-F0E9AEF2CB28}" type="presOf" srcId="{5F6DBA58-980B-43FF-A4D4-81C10ECE1F4F}" destId="{919A447C-7CC9-43CC-821D-A980460A1C2C}" srcOrd="1" destOrd="0" presId="urn:microsoft.com/office/officeart/2005/8/layout/hProcess6"/>
    <dgm:cxn modelId="{D85FDDB0-0FE2-431C-9E1C-738E42250291}" type="presOf" srcId="{469D4447-5AD4-4028-835F-B24CAE42A097}" destId="{2738B688-AE9C-4D67-9876-C6D1351C43CA}" srcOrd="0" destOrd="0" presId="urn:microsoft.com/office/officeart/2005/8/layout/hProcess6"/>
    <dgm:cxn modelId="{169DE0C1-3BC8-4826-9DEC-64610B538CDA}" type="presOf" srcId="{3B33CDD5-6D6D-498D-A812-BA8EAE25F23F}" destId="{E9EE554B-A1FA-458D-B0E7-0D948B0907F2}" srcOrd="0" destOrd="0" presId="urn:microsoft.com/office/officeart/2005/8/layout/hProcess6"/>
    <dgm:cxn modelId="{7B524823-8507-4462-89D2-905DAB24EBBD}" type="presParOf" srcId="{E9EE554B-A1FA-458D-B0E7-0D948B0907F2}" destId="{99C5529E-1AB3-4128-9FBE-D3AB6835C31F}" srcOrd="0" destOrd="0" presId="urn:microsoft.com/office/officeart/2005/8/layout/hProcess6"/>
    <dgm:cxn modelId="{97D11C48-A332-4FE6-B366-1E580C37EE0B}" type="presParOf" srcId="{99C5529E-1AB3-4128-9FBE-D3AB6835C31F}" destId="{F37D6D14-4951-4790-898D-FCE4CAF49A99}" srcOrd="0" destOrd="0" presId="urn:microsoft.com/office/officeart/2005/8/layout/hProcess6"/>
    <dgm:cxn modelId="{BB72E2E4-1A77-4126-B13E-9AD2497FFBD8}" type="presParOf" srcId="{99C5529E-1AB3-4128-9FBE-D3AB6835C31F}" destId="{90B8EC38-6E3F-4882-BD93-B3B9E9397485}" srcOrd="1" destOrd="0" presId="urn:microsoft.com/office/officeart/2005/8/layout/hProcess6"/>
    <dgm:cxn modelId="{9FFED4B7-A3CD-46FA-BB5F-BE8EEDBF2541}" type="presParOf" srcId="{99C5529E-1AB3-4128-9FBE-D3AB6835C31F}" destId="{919A447C-7CC9-43CC-821D-A980460A1C2C}" srcOrd="2" destOrd="0" presId="urn:microsoft.com/office/officeart/2005/8/layout/hProcess6"/>
    <dgm:cxn modelId="{554CD571-3007-4ED1-B8ED-559934DCD871}" type="presParOf" srcId="{99C5529E-1AB3-4128-9FBE-D3AB6835C31F}" destId="{2738B688-AE9C-4D67-9876-C6D1351C43CA}" srcOrd="3" destOrd="0" presId="urn:microsoft.com/office/officeart/2005/8/layout/hProcess6"/>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BCB80-EB5F-44F3-BEB9-3E1ED67E0287}">
      <dsp:nvSpPr>
        <dsp:cNvPr id="0" name=""/>
        <dsp:cNvSpPr/>
      </dsp:nvSpPr>
      <dsp:spPr>
        <a:xfrm>
          <a:off x="0" y="1685"/>
          <a:ext cx="10547055" cy="85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0EB5CA-1FDC-45D4-ACE6-378BFC715B25}">
      <dsp:nvSpPr>
        <dsp:cNvPr id="0" name=""/>
        <dsp:cNvSpPr/>
      </dsp:nvSpPr>
      <dsp:spPr>
        <a:xfrm>
          <a:off x="258395" y="193880"/>
          <a:ext cx="469810" cy="469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78C9A5-EE31-479F-8E3C-285C4BDD757F}">
      <dsp:nvSpPr>
        <dsp:cNvPr id="0" name=""/>
        <dsp:cNvSpPr/>
      </dsp:nvSpPr>
      <dsp:spPr>
        <a:xfrm>
          <a:off x="986602" y="1685"/>
          <a:ext cx="9560452" cy="85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03" tIns="90403" rIns="90403" bIns="90403" numCol="1" spcCol="1270" anchor="ctr" anchorCtr="0">
          <a:noAutofit/>
        </a:bodyPr>
        <a:lstStyle/>
        <a:p>
          <a:pPr marL="0" lvl="0" indent="0" algn="l" defTabSz="977900">
            <a:lnSpc>
              <a:spcPct val="100000"/>
            </a:lnSpc>
            <a:spcBef>
              <a:spcPct val="0"/>
            </a:spcBef>
            <a:spcAft>
              <a:spcPct val="35000"/>
            </a:spcAft>
            <a:buNone/>
          </a:pPr>
          <a:r>
            <a:rPr lang="nl-NL" sz="2200" kern="1200" dirty="0"/>
            <a:t>Lijstonderdeel 1</a:t>
          </a:r>
          <a:endParaRPr lang="en-US" sz="2200" kern="1200" dirty="0"/>
        </a:p>
      </dsp:txBody>
      <dsp:txXfrm>
        <a:off x="986602" y="1685"/>
        <a:ext cx="9560452" cy="854200"/>
      </dsp:txXfrm>
    </dsp:sp>
    <dsp:sp modelId="{CADF7043-41C9-4C49-9B6C-C683EE67A1B4}">
      <dsp:nvSpPr>
        <dsp:cNvPr id="0" name=""/>
        <dsp:cNvSpPr/>
      </dsp:nvSpPr>
      <dsp:spPr>
        <a:xfrm>
          <a:off x="0" y="1069436"/>
          <a:ext cx="10547055" cy="85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87F0A-3208-424B-BDE8-32074F87EDE7}">
      <dsp:nvSpPr>
        <dsp:cNvPr id="0" name=""/>
        <dsp:cNvSpPr/>
      </dsp:nvSpPr>
      <dsp:spPr>
        <a:xfrm>
          <a:off x="258395" y="1261631"/>
          <a:ext cx="469810" cy="469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EDB8E9-15C8-4D03-AEDF-9EB8DC235661}">
      <dsp:nvSpPr>
        <dsp:cNvPr id="0" name=""/>
        <dsp:cNvSpPr/>
      </dsp:nvSpPr>
      <dsp:spPr>
        <a:xfrm>
          <a:off x="986602" y="1069436"/>
          <a:ext cx="9560452" cy="85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03" tIns="90403" rIns="90403" bIns="90403" numCol="1" spcCol="1270" anchor="ctr" anchorCtr="0">
          <a:noAutofit/>
        </a:bodyPr>
        <a:lstStyle/>
        <a:p>
          <a:pPr marL="0" lvl="0" indent="0" algn="l" defTabSz="977900">
            <a:lnSpc>
              <a:spcPct val="100000"/>
            </a:lnSpc>
            <a:spcBef>
              <a:spcPct val="0"/>
            </a:spcBef>
            <a:spcAft>
              <a:spcPct val="35000"/>
            </a:spcAft>
            <a:buNone/>
          </a:pPr>
          <a:r>
            <a:rPr lang="nl-NL" sz="2200" kern="1200" dirty="0"/>
            <a:t>Lijstonderdeel 2</a:t>
          </a:r>
          <a:endParaRPr lang="en-US" sz="2200" kern="1200" dirty="0"/>
        </a:p>
      </dsp:txBody>
      <dsp:txXfrm>
        <a:off x="986602" y="1069436"/>
        <a:ext cx="9560452" cy="854200"/>
      </dsp:txXfrm>
    </dsp:sp>
    <dsp:sp modelId="{9A068554-8BD1-44EA-B3F0-E4FCCA6A6369}">
      <dsp:nvSpPr>
        <dsp:cNvPr id="0" name=""/>
        <dsp:cNvSpPr/>
      </dsp:nvSpPr>
      <dsp:spPr>
        <a:xfrm>
          <a:off x="0" y="2137187"/>
          <a:ext cx="10547055" cy="85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CA62F5-F50E-4827-B52A-4DEC2411618C}">
      <dsp:nvSpPr>
        <dsp:cNvPr id="0" name=""/>
        <dsp:cNvSpPr/>
      </dsp:nvSpPr>
      <dsp:spPr>
        <a:xfrm>
          <a:off x="258395" y="2329382"/>
          <a:ext cx="469810" cy="469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E0E57A-A3A1-4126-B2EB-5DC07E70E095}">
      <dsp:nvSpPr>
        <dsp:cNvPr id="0" name=""/>
        <dsp:cNvSpPr/>
      </dsp:nvSpPr>
      <dsp:spPr>
        <a:xfrm>
          <a:off x="986602" y="2137187"/>
          <a:ext cx="9560452" cy="85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03" tIns="90403" rIns="90403" bIns="90403" numCol="1" spcCol="1270" anchor="ctr" anchorCtr="0">
          <a:noAutofit/>
        </a:bodyPr>
        <a:lstStyle/>
        <a:p>
          <a:pPr marL="0" lvl="0" indent="0" algn="l" defTabSz="977900">
            <a:lnSpc>
              <a:spcPct val="100000"/>
            </a:lnSpc>
            <a:spcBef>
              <a:spcPct val="0"/>
            </a:spcBef>
            <a:spcAft>
              <a:spcPct val="35000"/>
            </a:spcAft>
            <a:buNone/>
          </a:pPr>
          <a:r>
            <a:rPr lang="nl-NL" sz="2200" kern="1200" dirty="0"/>
            <a:t>Lijstonderdeel 3</a:t>
          </a:r>
          <a:endParaRPr lang="en-US" sz="2200" kern="1200" dirty="0"/>
        </a:p>
      </dsp:txBody>
      <dsp:txXfrm>
        <a:off x="986602" y="2137187"/>
        <a:ext cx="9560452" cy="854200"/>
      </dsp:txXfrm>
    </dsp:sp>
    <dsp:sp modelId="{2578D411-38C9-40F0-AEA6-3E9C5EBCAAEC}">
      <dsp:nvSpPr>
        <dsp:cNvPr id="0" name=""/>
        <dsp:cNvSpPr/>
      </dsp:nvSpPr>
      <dsp:spPr>
        <a:xfrm>
          <a:off x="0" y="3204938"/>
          <a:ext cx="10547055" cy="85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42044-0672-4DEC-A82B-DAAD07D63E38}">
      <dsp:nvSpPr>
        <dsp:cNvPr id="0" name=""/>
        <dsp:cNvSpPr/>
      </dsp:nvSpPr>
      <dsp:spPr>
        <a:xfrm>
          <a:off x="258395" y="3397133"/>
          <a:ext cx="469810" cy="4698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F26883-DA49-400C-8523-AA5379529424}">
      <dsp:nvSpPr>
        <dsp:cNvPr id="0" name=""/>
        <dsp:cNvSpPr/>
      </dsp:nvSpPr>
      <dsp:spPr>
        <a:xfrm>
          <a:off x="986602" y="3204938"/>
          <a:ext cx="9560452" cy="85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03" tIns="90403" rIns="90403" bIns="90403" numCol="1" spcCol="1270" anchor="ctr" anchorCtr="0">
          <a:noAutofit/>
        </a:bodyPr>
        <a:lstStyle/>
        <a:p>
          <a:pPr marL="0" lvl="0" indent="0" algn="l" defTabSz="977900">
            <a:lnSpc>
              <a:spcPct val="100000"/>
            </a:lnSpc>
            <a:spcBef>
              <a:spcPct val="0"/>
            </a:spcBef>
            <a:spcAft>
              <a:spcPct val="35000"/>
            </a:spcAft>
            <a:buNone/>
          </a:pPr>
          <a:r>
            <a:rPr lang="nl-NL" sz="2200" kern="1200" dirty="0"/>
            <a:t>Lijstonderdeel 4</a:t>
          </a:r>
          <a:endParaRPr lang="en-US" sz="2200" kern="1200" dirty="0"/>
        </a:p>
      </dsp:txBody>
      <dsp:txXfrm>
        <a:off x="986602" y="3204938"/>
        <a:ext cx="9560452" cy="854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4F8F6-C33C-4F60-87CC-B455DB44C8BE}">
      <dsp:nvSpPr>
        <dsp:cNvPr id="0" name=""/>
        <dsp:cNvSpPr/>
      </dsp:nvSpPr>
      <dsp:spPr>
        <a:xfrm>
          <a:off x="0" y="2968368"/>
          <a:ext cx="10860526" cy="9742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nl-NL" sz="1900" kern="1200" dirty="0"/>
            <a:t>Fase 3</a:t>
          </a:r>
        </a:p>
      </dsp:txBody>
      <dsp:txXfrm>
        <a:off x="0" y="2968368"/>
        <a:ext cx="10860526" cy="526113"/>
      </dsp:txXfrm>
    </dsp:sp>
    <dsp:sp modelId="{75866EA1-F2D6-441A-A57A-C97CC25082AC}">
      <dsp:nvSpPr>
        <dsp:cNvPr id="0" name=""/>
        <dsp:cNvSpPr/>
      </dsp:nvSpPr>
      <dsp:spPr>
        <a:xfrm>
          <a:off x="0" y="3474996"/>
          <a:ext cx="10860526" cy="4481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130000"/>
            </a:lnSpc>
            <a:spcBef>
              <a:spcPct val="0"/>
            </a:spcBef>
            <a:spcAft>
              <a:spcPct val="35000"/>
            </a:spcAft>
            <a:buNone/>
          </a:pPr>
          <a:r>
            <a:rPr lang="nl-NL" sz="2000" kern="1200" dirty="0"/>
            <a:t>Eventuele beschrijving</a:t>
          </a:r>
        </a:p>
      </dsp:txBody>
      <dsp:txXfrm>
        <a:off x="0" y="3474996"/>
        <a:ext cx="10860526" cy="448170"/>
      </dsp:txXfrm>
    </dsp:sp>
    <dsp:sp modelId="{80923116-7A43-46A9-95A8-48E92C1FD264}">
      <dsp:nvSpPr>
        <dsp:cNvPr id="0" name=""/>
        <dsp:cNvSpPr/>
      </dsp:nvSpPr>
      <dsp:spPr>
        <a:xfrm rot="10800000">
          <a:off x="0" y="1484532"/>
          <a:ext cx="10860526" cy="149844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nl-NL" sz="1900" kern="1200" dirty="0"/>
            <a:t>Fase 2</a:t>
          </a:r>
        </a:p>
      </dsp:txBody>
      <dsp:txXfrm rot="-10800000">
        <a:off x="0" y="1484532"/>
        <a:ext cx="10860526" cy="525955"/>
      </dsp:txXfrm>
    </dsp:sp>
    <dsp:sp modelId="{D9A706E7-01FE-46A9-8D36-53B494B02FAA}">
      <dsp:nvSpPr>
        <dsp:cNvPr id="0" name=""/>
        <dsp:cNvSpPr/>
      </dsp:nvSpPr>
      <dsp:spPr>
        <a:xfrm>
          <a:off x="0" y="2010488"/>
          <a:ext cx="10860526" cy="44803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130000"/>
            </a:lnSpc>
            <a:spcBef>
              <a:spcPct val="0"/>
            </a:spcBef>
            <a:spcAft>
              <a:spcPct val="35000"/>
            </a:spcAft>
            <a:buNone/>
          </a:pPr>
          <a:r>
            <a:rPr lang="nl-NL" sz="2000" kern="1200" dirty="0"/>
            <a:t>Eventuele beschrijving</a:t>
          </a:r>
        </a:p>
      </dsp:txBody>
      <dsp:txXfrm>
        <a:off x="0" y="2010488"/>
        <a:ext cx="10860526" cy="448036"/>
      </dsp:txXfrm>
    </dsp:sp>
    <dsp:sp modelId="{DE92350E-156B-4E24-9F25-FDB2718636A2}">
      <dsp:nvSpPr>
        <dsp:cNvPr id="0" name=""/>
        <dsp:cNvSpPr/>
      </dsp:nvSpPr>
      <dsp:spPr>
        <a:xfrm rot="10800000">
          <a:off x="0" y="697"/>
          <a:ext cx="10860526" cy="149844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nl-NL" sz="1900" kern="1200" dirty="0"/>
            <a:t>Fase 1</a:t>
          </a:r>
        </a:p>
      </dsp:txBody>
      <dsp:txXfrm rot="-10800000">
        <a:off x="0" y="697"/>
        <a:ext cx="10860526" cy="525955"/>
      </dsp:txXfrm>
    </dsp:sp>
    <dsp:sp modelId="{46B62FFE-244A-46DC-8037-43CFC0E2C1A7}">
      <dsp:nvSpPr>
        <dsp:cNvPr id="0" name=""/>
        <dsp:cNvSpPr/>
      </dsp:nvSpPr>
      <dsp:spPr>
        <a:xfrm>
          <a:off x="0" y="526652"/>
          <a:ext cx="10860526" cy="44803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130000"/>
            </a:lnSpc>
            <a:spcBef>
              <a:spcPct val="0"/>
            </a:spcBef>
            <a:spcAft>
              <a:spcPct val="35000"/>
            </a:spcAft>
            <a:buNone/>
          </a:pPr>
          <a:r>
            <a:rPr lang="nl-NL" sz="2000" kern="1200" dirty="0"/>
            <a:t>Eventuele beschrijving</a:t>
          </a:r>
        </a:p>
      </dsp:txBody>
      <dsp:txXfrm>
        <a:off x="0" y="526652"/>
        <a:ext cx="10860526" cy="448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85DE1-F290-4AE7-80C3-9974A9245C28}">
      <dsp:nvSpPr>
        <dsp:cNvPr id="0" name=""/>
        <dsp:cNvSpPr/>
      </dsp:nvSpPr>
      <dsp:spPr>
        <a:xfrm>
          <a:off x="3568" y="17671"/>
          <a:ext cx="3479675" cy="139187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nl-NL" sz="2000" kern="1200" dirty="0"/>
            <a:t>Kennisbasis </a:t>
          </a:r>
          <a:br>
            <a:rPr lang="nl-NL" sz="2000" kern="1200" dirty="0"/>
          </a:br>
          <a:r>
            <a:rPr lang="nl-NL" sz="2000" kern="1200" dirty="0"/>
            <a:t>Generiek Pabo</a:t>
          </a:r>
          <a:br>
            <a:rPr lang="nl-NL" sz="2000" kern="1200" dirty="0"/>
          </a:br>
          <a:r>
            <a:rPr lang="nl-NL" sz="2000" kern="1200" dirty="0"/>
            <a:t>(Deel 2)</a:t>
          </a:r>
          <a:endParaRPr lang="en-US" sz="2000" kern="1200" dirty="0"/>
        </a:p>
      </dsp:txBody>
      <dsp:txXfrm>
        <a:off x="3568" y="17671"/>
        <a:ext cx="3479675" cy="1391870"/>
      </dsp:txXfrm>
    </dsp:sp>
    <dsp:sp modelId="{96404E0B-5D46-47EE-9E88-B02D539AAA8B}">
      <dsp:nvSpPr>
        <dsp:cNvPr id="0" name=""/>
        <dsp:cNvSpPr/>
      </dsp:nvSpPr>
      <dsp:spPr>
        <a:xfrm>
          <a:off x="3568" y="1409542"/>
          <a:ext cx="3479675" cy="27669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nl-NL" sz="1400" kern="1200" dirty="0"/>
            <a:t>Fundament voor alle vakspecifieke leergebieden.</a:t>
          </a:r>
          <a:endParaRPr lang="en-US" sz="1400" kern="1200" dirty="0"/>
        </a:p>
        <a:p>
          <a:pPr marL="114300" lvl="1" indent="-114300" algn="l" defTabSz="622300">
            <a:lnSpc>
              <a:spcPct val="90000"/>
            </a:lnSpc>
            <a:spcBef>
              <a:spcPct val="0"/>
            </a:spcBef>
            <a:spcAft>
              <a:spcPct val="15000"/>
            </a:spcAft>
            <a:buChar char="•"/>
          </a:pPr>
          <a:r>
            <a:rPr lang="nl-NL" sz="1400" kern="1200" dirty="0"/>
            <a:t>Bepaalt welke generieke inhoud niet hoeft terug te komen in de overige kennisbases.</a:t>
          </a:r>
          <a:br>
            <a:rPr lang="nl-NL" sz="1400" kern="1200" dirty="0"/>
          </a:br>
          <a:br>
            <a:rPr lang="nl-NL" sz="1400" kern="1200" dirty="0"/>
          </a:br>
          <a:endParaRPr lang="en-US" sz="1400" kern="1200" dirty="0"/>
        </a:p>
        <a:p>
          <a:pPr marL="114300" lvl="1" indent="-114300" algn="l" defTabSz="622300">
            <a:lnSpc>
              <a:spcPct val="90000"/>
            </a:lnSpc>
            <a:spcBef>
              <a:spcPct val="0"/>
            </a:spcBef>
            <a:spcAft>
              <a:spcPct val="15000"/>
            </a:spcAft>
            <a:buChar char="•"/>
          </a:pPr>
          <a:r>
            <a:rPr lang="nl-NL" sz="1400" kern="1200" dirty="0"/>
            <a:t>Afstemming op:</a:t>
          </a:r>
          <a:br>
            <a:rPr lang="nl-NL" sz="1400" kern="1200" dirty="0"/>
          </a:br>
          <a:r>
            <a:rPr lang="nl-NL" sz="1400" kern="1200" dirty="0"/>
            <a:t>- Bekwaamheidseisen</a:t>
          </a:r>
          <a:br>
            <a:rPr lang="nl-NL" sz="1400" kern="1200" dirty="0"/>
          </a:br>
          <a:r>
            <a:rPr lang="nl-NL" sz="1400" kern="1200" dirty="0"/>
            <a:t>- Generiek Deel 1</a:t>
          </a:r>
          <a:br>
            <a:rPr lang="nl-NL" sz="1600" kern="1200" dirty="0"/>
          </a:br>
          <a:endParaRPr lang="en-US" sz="1600" kern="1200" dirty="0"/>
        </a:p>
      </dsp:txBody>
      <dsp:txXfrm>
        <a:off x="3568" y="1409542"/>
        <a:ext cx="3479675" cy="2766960"/>
      </dsp:txXfrm>
    </dsp:sp>
    <dsp:sp modelId="{B04B0159-78C7-4A39-B781-0B55B46B4F0A}">
      <dsp:nvSpPr>
        <dsp:cNvPr id="0" name=""/>
        <dsp:cNvSpPr/>
      </dsp:nvSpPr>
      <dsp:spPr>
        <a:xfrm>
          <a:off x="3970399" y="17671"/>
          <a:ext cx="3479675" cy="139187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nl-NL" sz="2000" kern="1200" dirty="0"/>
            <a:t>Kennisbases Basisvaardigheden PO</a:t>
          </a:r>
          <a:br>
            <a:rPr lang="nl-NL" sz="2000" kern="1200" dirty="0"/>
          </a:br>
          <a:r>
            <a:rPr lang="nl-NL" sz="2000" kern="1200" dirty="0"/>
            <a:t>(Deel 3a)</a:t>
          </a:r>
          <a:endParaRPr lang="en-US" sz="2000" kern="1200" dirty="0"/>
        </a:p>
      </dsp:txBody>
      <dsp:txXfrm>
        <a:off x="3970399" y="17671"/>
        <a:ext cx="3479675" cy="1391870"/>
      </dsp:txXfrm>
    </dsp:sp>
    <dsp:sp modelId="{184EEB9A-B568-4EC3-BE64-70749C9BE888}">
      <dsp:nvSpPr>
        <dsp:cNvPr id="0" name=""/>
        <dsp:cNvSpPr/>
      </dsp:nvSpPr>
      <dsp:spPr>
        <a:xfrm>
          <a:off x="3970399" y="1409542"/>
          <a:ext cx="3479675" cy="27669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nl-NL" sz="1400" kern="1200" dirty="0"/>
            <a:t>Leergebieden: Nederlands, Rekenen en wiskunde, Burgerschap, Digitale geletterdheid</a:t>
          </a:r>
          <a:endParaRPr lang="en-US" sz="1400" kern="1200" dirty="0"/>
        </a:p>
        <a:p>
          <a:pPr marL="114300" lvl="1" indent="-114300" algn="l" defTabSz="622300">
            <a:lnSpc>
              <a:spcPct val="90000"/>
            </a:lnSpc>
            <a:spcBef>
              <a:spcPct val="0"/>
            </a:spcBef>
            <a:spcAft>
              <a:spcPct val="15000"/>
            </a:spcAft>
            <a:buChar char="•"/>
          </a:pPr>
          <a:r>
            <a:rPr lang="nl-NL" sz="1400" kern="1200" dirty="0"/>
            <a:t>Extra focus vanwege maatschappelijke urgentie en expliciete eisen in de bekwaamheidseisen.</a:t>
          </a:r>
          <a:br>
            <a:rPr lang="nl-NL" sz="1400" kern="1200" dirty="0"/>
          </a:br>
          <a:endParaRPr lang="en-US" sz="1400" kern="1200" dirty="0"/>
        </a:p>
        <a:p>
          <a:pPr marL="114300" lvl="1" indent="-114300" algn="l" defTabSz="622300">
            <a:lnSpc>
              <a:spcPct val="90000"/>
            </a:lnSpc>
            <a:spcBef>
              <a:spcPct val="0"/>
            </a:spcBef>
            <a:spcAft>
              <a:spcPct val="15000"/>
            </a:spcAft>
            <a:buChar char="•"/>
          </a:pPr>
          <a:r>
            <a:rPr lang="nl-NL" sz="1400" kern="1200" dirty="0"/>
            <a:t>Afstemming op:</a:t>
          </a:r>
          <a:br>
            <a:rPr lang="nl-NL" sz="1400" kern="1200" dirty="0"/>
          </a:br>
          <a:r>
            <a:rPr lang="nl-NL" sz="1400" kern="1200" dirty="0"/>
            <a:t>- Bekwaamheidseisen</a:t>
          </a:r>
          <a:br>
            <a:rPr lang="nl-NL" sz="1400" kern="1200" dirty="0"/>
          </a:br>
          <a:r>
            <a:rPr lang="nl-NL" sz="1400" kern="1200" dirty="0"/>
            <a:t>- Generiek Pabo (Deel 2) </a:t>
          </a:r>
          <a:br>
            <a:rPr lang="nl-NL" sz="1400" kern="1200" dirty="0"/>
          </a:br>
          <a:r>
            <a:rPr lang="nl-NL" sz="1400" kern="1200" dirty="0"/>
            <a:t>- Kerndoelen PO</a:t>
          </a:r>
          <a:br>
            <a:rPr lang="nl-NL" sz="1800" kern="1200" dirty="0"/>
          </a:br>
          <a:endParaRPr lang="en-US" sz="1800" kern="1200" dirty="0"/>
        </a:p>
      </dsp:txBody>
      <dsp:txXfrm>
        <a:off x="3970399" y="1409542"/>
        <a:ext cx="3479675" cy="2766960"/>
      </dsp:txXfrm>
    </dsp:sp>
    <dsp:sp modelId="{79BB8C5E-E34E-40CB-8344-1DC52030E71E}">
      <dsp:nvSpPr>
        <dsp:cNvPr id="0" name=""/>
        <dsp:cNvSpPr/>
      </dsp:nvSpPr>
      <dsp:spPr>
        <a:xfrm>
          <a:off x="7937229" y="17671"/>
          <a:ext cx="3479675" cy="139187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nl-NL" sz="2000" kern="1200" dirty="0"/>
            <a:t>Kennisbases </a:t>
          </a:r>
          <a:br>
            <a:rPr lang="nl-NL" sz="2000" kern="1200" dirty="0"/>
          </a:br>
          <a:r>
            <a:rPr lang="nl-NL" sz="2000" kern="1200" dirty="0"/>
            <a:t>overige leergebieden PO</a:t>
          </a:r>
          <a:br>
            <a:rPr lang="nl-NL" sz="2000" kern="1200" dirty="0"/>
          </a:br>
          <a:r>
            <a:rPr lang="nl-NL" sz="2000" kern="1200" dirty="0"/>
            <a:t>(Deel 3b)</a:t>
          </a:r>
          <a:endParaRPr lang="en-US" sz="2000" kern="1200" dirty="0"/>
        </a:p>
      </dsp:txBody>
      <dsp:txXfrm>
        <a:off x="7937229" y="17671"/>
        <a:ext cx="3479675" cy="1391870"/>
      </dsp:txXfrm>
    </dsp:sp>
    <dsp:sp modelId="{B8D93058-AAEE-4E78-8DAF-20F1450EB88C}">
      <dsp:nvSpPr>
        <dsp:cNvPr id="0" name=""/>
        <dsp:cNvSpPr/>
      </dsp:nvSpPr>
      <dsp:spPr>
        <a:xfrm>
          <a:off x="7937229" y="1409542"/>
          <a:ext cx="3479675" cy="27669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nl-NL" sz="1400" kern="1200" dirty="0"/>
            <a:t>Leergebieden: Mens en Maatschappij, Mens en Natuur, Kunst en Cultuur, Bewegen en Sport, Engels, Fries</a:t>
          </a:r>
          <a:endParaRPr lang="en-US" sz="1400" kern="1200" dirty="0"/>
        </a:p>
        <a:p>
          <a:pPr marL="114300" lvl="1" indent="-114300" algn="l" defTabSz="622300">
            <a:lnSpc>
              <a:spcPct val="90000"/>
            </a:lnSpc>
            <a:spcBef>
              <a:spcPct val="0"/>
            </a:spcBef>
            <a:spcAft>
              <a:spcPct val="15000"/>
            </a:spcAft>
            <a:buChar char="•"/>
          </a:pPr>
          <a:r>
            <a:rPr lang="nl-NL" sz="1400" kern="1200" dirty="0"/>
            <a:t>Gericht op samenhang, minimale overlap en helderheid voor studenten.</a:t>
          </a:r>
          <a:br>
            <a:rPr lang="nl-NL" sz="1400" kern="1200" dirty="0"/>
          </a:br>
          <a:br>
            <a:rPr lang="nl-NL" sz="1400" kern="1200" dirty="0"/>
          </a:br>
          <a:endParaRPr lang="en-US" sz="1400" kern="1200" dirty="0"/>
        </a:p>
        <a:p>
          <a:pPr marL="114300" lvl="1" indent="-114300" algn="l" defTabSz="622300">
            <a:lnSpc>
              <a:spcPct val="90000"/>
            </a:lnSpc>
            <a:spcBef>
              <a:spcPct val="0"/>
            </a:spcBef>
            <a:spcAft>
              <a:spcPct val="15000"/>
            </a:spcAft>
            <a:buChar char="•"/>
          </a:pPr>
          <a:r>
            <a:rPr lang="nl-NL" sz="1400" kern="1200" dirty="0"/>
            <a:t>Afstemming op:</a:t>
          </a:r>
          <a:br>
            <a:rPr lang="nl-NL" sz="1400" kern="1200" dirty="0"/>
          </a:br>
          <a:r>
            <a:rPr lang="nl-NL" sz="1400" kern="1200" dirty="0"/>
            <a:t>- Bekwaamheidseisen</a:t>
          </a:r>
          <a:br>
            <a:rPr lang="nl-NL" sz="1400" kern="1200" dirty="0"/>
          </a:br>
          <a:r>
            <a:rPr lang="nl-NL" sz="1400" kern="1200" dirty="0"/>
            <a:t>- Generiek Pabo (Deel 2) </a:t>
          </a:r>
          <a:br>
            <a:rPr lang="nl-NL" sz="1400" kern="1200" dirty="0"/>
          </a:br>
          <a:r>
            <a:rPr lang="nl-NL" sz="1400" kern="1200" dirty="0"/>
            <a:t>- Basisvaardigheden (Deel 3a) </a:t>
          </a:r>
          <a:br>
            <a:rPr lang="nl-NL" sz="1400" kern="1200" dirty="0"/>
          </a:br>
          <a:r>
            <a:rPr lang="nl-NL" sz="1400" kern="1200" dirty="0"/>
            <a:t>- Kerndoelen PO</a:t>
          </a:r>
          <a:endParaRPr lang="en-US" sz="1400" kern="1200" dirty="0"/>
        </a:p>
      </dsp:txBody>
      <dsp:txXfrm>
        <a:off x="7937229" y="1409542"/>
        <a:ext cx="3479675" cy="2766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8EC38-6E3F-4882-BD93-B3B9E9397485}">
      <dsp:nvSpPr>
        <dsp:cNvPr id="0" name=""/>
        <dsp:cNvSpPr/>
      </dsp:nvSpPr>
      <dsp:spPr>
        <a:xfrm>
          <a:off x="3407565" y="0"/>
          <a:ext cx="1482624" cy="1296000"/>
        </a:xfrm>
        <a:prstGeom prst="rightArrow">
          <a:avLst>
            <a:gd name="adj1" fmla="val 70000"/>
            <a:gd name="adj2" fmla="val 5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FontTx/>
            <a:buNone/>
          </a:pPr>
          <a:r>
            <a:rPr lang="nl-NL" sz="1200" kern="1200" dirty="0" err="1"/>
            <a:t>febr</a:t>
          </a:r>
          <a:r>
            <a:rPr lang="nl-NL" sz="1200" kern="1200" dirty="0"/>
            <a:t> - mrt</a:t>
          </a:r>
        </a:p>
      </dsp:txBody>
      <dsp:txXfrm>
        <a:off x="3778221" y="194400"/>
        <a:ext cx="722779" cy="907200"/>
      </dsp:txXfrm>
    </dsp:sp>
    <dsp:sp modelId="{2738B688-AE9C-4D67-9876-C6D1351C43CA}">
      <dsp:nvSpPr>
        <dsp:cNvPr id="0" name=""/>
        <dsp:cNvSpPr/>
      </dsp:nvSpPr>
      <dsp:spPr>
        <a:xfrm>
          <a:off x="3036909" y="277344"/>
          <a:ext cx="741312" cy="74131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b="1" kern="1200" dirty="0"/>
            <a:t>Panel</a:t>
          </a:r>
          <a:br>
            <a:rPr lang="nl-NL" sz="1100" b="1" kern="1200" dirty="0"/>
          </a:br>
          <a:r>
            <a:rPr lang="nl-NL" sz="1100" b="1" kern="1200" dirty="0"/>
            <a:t>advies</a:t>
          </a:r>
        </a:p>
      </dsp:txBody>
      <dsp:txXfrm>
        <a:off x="3145472" y="385907"/>
        <a:ext cx="524186" cy="524186"/>
      </dsp:txXfrm>
    </dsp:sp>
    <dsp:sp modelId="{3A2149A4-95BF-4D6F-B7EE-4975C18D64D6}">
      <dsp:nvSpPr>
        <dsp:cNvPr id="0" name=""/>
        <dsp:cNvSpPr/>
      </dsp:nvSpPr>
      <dsp:spPr>
        <a:xfrm>
          <a:off x="5505348" y="0"/>
          <a:ext cx="1482624" cy="1296000"/>
        </a:xfrm>
        <a:prstGeom prst="rightArrow">
          <a:avLst>
            <a:gd name="adj1" fmla="val 70000"/>
            <a:gd name="adj2" fmla="val 5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FontTx/>
            <a:buNone/>
          </a:pPr>
          <a:r>
            <a:rPr lang="nl-NL" sz="1200" kern="1200" dirty="0"/>
            <a:t>mrt - mei</a:t>
          </a:r>
        </a:p>
      </dsp:txBody>
      <dsp:txXfrm>
        <a:off x="5876004" y="194400"/>
        <a:ext cx="722779" cy="907200"/>
      </dsp:txXfrm>
    </dsp:sp>
    <dsp:sp modelId="{10CFFD40-4DB5-4916-93B8-E0B2887B62C6}">
      <dsp:nvSpPr>
        <dsp:cNvPr id="0" name=""/>
        <dsp:cNvSpPr/>
      </dsp:nvSpPr>
      <dsp:spPr>
        <a:xfrm>
          <a:off x="5134692" y="277344"/>
          <a:ext cx="741312" cy="74131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l-NL" sz="800" b="1" kern="1200" dirty="0"/>
            <a:t>Panel-</a:t>
          </a:r>
          <a:br>
            <a:rPr lang="nl-NL" sz="800" b="1" kern="1200" dirty="0"/>
          </a:br>
          <a:r>
            <a:rPr lang="nl-NL" sz="800" b="1" kern="1200" dirty="0"/>
            <a:t>toets &amp; bijstelling</a:t>
          </a:r>
        </a:p>
      </dsp:txBody>
      <dsp:txXfrm>
        <a:off x="5243255" y="385907"/>
        <a:ext cx="524186" cy="5241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8EC38-6E3F-4882-BD93-B3B9E9397485}">
      <dsp:nvSpPr>
        <dsp:cNvPr id="0" name=""/>
        <dsp:cNvSpPr/>
      </dsp:nvSpPr>
      <dsp:spPr>
        <a:xfrm>
          <a:off x="3407565" y="0"/>
          <a:ext cx="1482624" cy="1296000"/>
        </a:xfrm>
        <a:prstGeom prst="rightArrow">
          <a:avLst>
            <a:gd name="adj1" fmla="val 70000"/>
            <a:gd name="adj2" fmla="val 5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FontTx/>
            <a:buNone/>
          </a:pPr>
          <a:r>
            <a:rPr lang="nl-NL" sz="1100" kern="1200" dirty="0"/>
            <a:t>apr - mei</a:t>
          </a:r>
        </a:p>
      </dsp:txBody>
      <dsp:txXfrm>
        <a:off x="3778221" y="194400"/>
        <a:ext cx="722779" cy="907200"/>
      </dsp:txXfrm>
    </dsp:sp>
    <dsp:sp modelId="{2738B688-AE9C-4D67-9876-C6D1351C43CA}">
      <dsp:nvSpPr>
        <dsp:cNvPr id="0" name=""/>
        <dsp:cNvSpPr/>
      </dsp:nvSpPr>
      <dsp:spPr>
        <a:xfrm>
          <a:off x="3036909" y="277344"/>
          <a:ext cx="741312" cy="74131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l-NL" sz="1050" b="1" kern="1200" dirty="0"/>
            <a:t>Panel</a:t>
          </a:r>
          <a:br>
            <a:rPr lang="nl-NL" sz="600" b="1" kern="1200" dirty="0"/>
          </a:br>
          <a:r>
            <a:rPr lang="nl-NL" sz="1050" b="1" kern="1200" dirty="0"/>
            <a:t>advies</a:t>
          </a:r>
        </a:p>
      </dsp:txBody>
      <dsp:txXfrm>
        <a:off x="3145472" y="385907"/>
        <a:ext cx="524186" cy="524186"/>
      </dsp:txXfrm>
    </dsp:sp>
    <dsp:sp modelId="{3A2149A4-95BF-4D6F-B7EE-4975C18D64D6}">
      <dsp:nvSpPr>
        <dsp:cNvPr id="0" name=""/>
        <dsp:cNvSpPr/>
      </dsp:nvSpPr>
      <dsp:spPr>
        <a:xfrm>
          <a:off x="5505348" y="0"/>
          <a:ext cx="1482624" cy="1296000"/>
        </a:xfrm>
        <a:prstGeom prst="rightArrow">
          <a:avLst>
            <a:gd name="adj1" fmla="val 70000"/>
            <a:gd name="adj2" fmla="val 5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66725">
            <a:lnSpc>
              <a:spcPct val="90000"/>
            </a:lnSpc>
            <a:spcBef>
              <a:spcPct val="0"/>
            </a:spcBef>
            <a:spcAft>
              <a:spcPct val="15000"/>
            </a:spcAft>
            <a:buFontTx/>
            <a:buNone/>
          </a:pPr>
          <a:endParaRPr lang="nl-NL" sz="1050" kern="1200" dirty="0"/>
        </a:p>
        <a:p>
          <a:pPr marL="114300" lvl="1" indent="-114300" algn="l" defTabSz="533400">
            <a:lnSpc>
              <a:spcPct val="90000"/>
            </a:lnSpc>
            <a:spcBef>
              <a:spcPct val="0"/>
            </a:spcBef>
            <a:spcAft>
              <a:spcPct val="15000"/>
            </a:spcAft>
            <a:buFontTx/>
            <a:buNone/>
          </a:pPr>
          <a:r>
            <a:rPr lang="nl-NL" sz="1200" kern="1200" dirty="0"/>
            <a:t>mei-sept</a:t>
          </a:r>
        </a:p>
      </dsp:txBody>
      <dsp:txXfrm>
        <a:off x="5876004" y="194400"/>
        <a:ext cx="722779" cy="907200"/>
      </dsp:txXfrm>
    </dsp:sp>
    <dsp:sp modelId="{10CFFD40-4DB5-4916-93B8-E0B2887B62C6}">
      <dsp:nvSpPr>
        <dsp:cNvPr id="0" name=""/>
        <dsp:cNvSpPr/>
      </dsp:nvSpPr>
      <dsp:spPr>
        <a:xfrm>
          <a:off x="5134692" y="277344"/>
          <a:ext cx="741312" cy="74131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b="1" kern="1200" dirty="0"/>
            <a:t>Panel-</a:t>
          </a:r>
          <a:br>
            <a:rPr lang="nl-NL" sz="700" b="1" kern="1200" dirty="0"/>
          </a:br>
          <a:r>
            <a:rPr lang="nl-NL" sz="700" b="1" kern="1200" dirty="0"/>
            <a:t>toets &amp; bijstelling</a:t>
          </a:r>
        </a:p>
      </dsp:txBody>
      <dsp:txXfrm>
        <a:off x="5243255" y="385907"/>
        <a:ext cx="524186" cy="524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8EC38-6E3F-4882-BD93-B3B9E9397485}">
      <dsp:nvSpPr>
        <dsp:cNvPr id="0" name=""/>
        <dsp:cNvSpPr/>
      </dsp:nvSpPr>
      <dsp:spPr>
        <a:xfrm>
          <a:off x="3407565" y="0"/>
          <a:ext cx="1482624" cy="1296000"/>
        </a:xfrm>
        <a:prstGeom prst="rightArrow">
          <a:avLst>
            <a:gd name="adj1" fmla="val 70000"/>
            <a:gd name="adj2" fmla="val 5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FontTx/>
            <a:buNone/>
          </a:pPr>
          <a:r>
            <a:rPr lang="nl-NL" sz="1200" kern="1200" dirty="0"/>
            <a:t>mei - juni</a:t>
          </a:r>
        </a:p>
      </dsp:txBody>
      <dsp:txXfrm>
        <a:off x="3778221" y="194400"/>
        <a:ext cx="722779" cy="907200"/>
      </dsp:txXfrm>
    </dsp:sp>
    <dsp:sp modelId="{2738B688-AE9C-4D67-9876-C6D1351C43CA}">
      <dsp:nvSpPr>
        <dsp:cNvPr id="0" name=""/>
        <dsp:cNvSpPr/>
      </dsp:nvSpPr>
      <dsp:spPr>
        <a:xfrm>
          <a:off x="3036909" y="277344"/>
          <a:ext cx="741312" cy="74131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l-NL" sz="1050" b="1" kern="1200" dirty="0"/>
            <a:t>Panel</a:t>
          </a:r>
          <a:br>
            <a:rPr lang="nl-NL" sz="600" b="1" kern="1200" dirty="0"/>
          </a:br>
          <a:r>
            <a:rPr lang="nl-NL" sz="1050" b="1" kern="1200" dirty="0"/>
            <a:t>advies</a:t>
          </a:r>
        </a:p>
      </dsp:txBody>
      <dsp:txXfrm>
        <a:off x="3145472" y="385907"/>
        <a:ext cx="524186" cy="524186"/>
      </dsp:txXfrm>
    </dsp:sp>
    <dsp:sp modelId="{3A2149A4-95BF-4D6F-B7EE-4975C18D64D6}">
      <dsp:nvSpPr>
        <dsp:cNvPr id="0" name=""/>
        <dsp:cNvSpPr/>
      </dsp:nvSpPr>
      <dsp:spPr>
        <a:xfrm>
          <a:off x="5484769" y="0"/>
          <a:ext cx="1482624" cy="1296000"/>
        </a:xfrm>
        <a:prstGeom prst="rightArrow">
          <a:avLst>
            <a:gd name="adj1" fmla="val 70000"/>
            <a:gd name="adj2" fmla="val 5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l" defTabSz="533400">
            <a:lnSpc>
              <a:spcPct val="90000"/>
            </a:lnSpc>
            <a:spcBef>
              <a:spcPct val="0"/>
            </a:spcBef>
            <a:spcAft>
              <a:spcPct val="35000"/>
            </a:spcAft>
            <a:buFontTx/>
            <a:buNone/>
          </a:pPr>
          <a:r>
            <a:rPr lang="nl-NL" sz="1200" kern="1200" dirty="0"/>
            <a:t>juni – okt.</a:t>
          </a:r>
        </a:p>
      </dsp:txBody>
      <dsp:txXfrm>
        <a:off x="5855425" y="194400"/>
        <a:ext cx="722779" cy="907200"/>
      </dsp:txXfrm>
    </dsp:sp>
    <dsp:sp modelId="{10CFFD40-4DB5-4916-93B8-E0B2887B62C6}">
      <dsp:nvSpPr>
        <dsp:cNvPr id="0" name=""/>
        <dsp:cNvSpPr/>
      </dsp:nvSpPr>
      <dsp:spPr>
        <a:xfrm>
          <a:off x="5114113" y="277344"/>
          <a:ext cx="741312" cy="74131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b="1" kern="1200" dirty="0"/>
            <a:t>Panel-</a:t>
          </a:r>
          <a:br>
            <a:rPr lang="nl-NL" sz="700" b="1" kern="1200" dirty="0"/>
          </a:br>
          <a:r>
            <a:rPr lang="nl-NL" sz="700" b="1" kern="1200" dirty="0"/>
            <a:t>toets &amp; bijstelling</a:t>
          </a:r>
        </a:p>
      </dsp:txBody>
      <dsp:txXfrm>
        <a:off x="5222676" y="385907"/>
        <a:ext cx="524186" cy="524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149A4-95BF-4D6F-B7EE-4975C18D64D6}">
      <dsp:nvSpPr>
        <dsp:cNvPr id="0" name=""/>
        <dsp:cNvSpPr/>
      </dsp:nvSpPr>
      <dsp:spPr>
        <a:xfrm>
          <a:off x="4060957" y="0"/>
          <a:ext cx="1482624" cy="1296000"/>
        </a:xfrm>
        <a:prstGeom prst="rightArrow">
          <a:avLst>
            <a:gd name="adj1" fmla="val 70000"/>
            <a:gd name="adj2" fmla="val 50000"/>
          </a:avLst>
        </a:prstGeom>
        <a:solidFill>
          <a:schemeClr val="accent2">
            <a:alpha val="90000"/>
            <a:tint val="55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FontTx/>
            <a:buNone/>
          </a:pPr>
          <a:r>
            <a:rPr lang="nl-NL" sz="1200" kern="1200" dirty="0"/>
            <a:t>febr.</a:t>
          </a:r>
        </a:p>
      </dsp:txBody>
      <dsp:txXfrm>
        <a:off x="4431613" y="194400"/>
        <a:ext cx="722779" cy="907200"/>
      </dsp:txXfrm>
    </dsp:sp>
    <dsp:sp modelId="{10CFFD40-4DB5-4916-93B8-E0B2887B62C6}">
      <dsp:nvSpPr>
        <dsp:cNvPr id="0" name=""/>
        <dsp:cNvSpPr/>
      </dsp:nvSpPr>
      <dsp:spPr>
        <a:xfrm>
          <a:off x="3690301" y="277344"/>
          <a:ext cx="741312" cy="741312"/>
        </a:xfrm>
        <a:prstGeom prst="ellipse">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l-NL" sz="900" b="1" kern="1200" dirty="0"/>
            <a:t>start</a:t>
          </a:r>
          <a:br>
            <a:rPr lang="nl-NL" sz="900" b="1" kern="1200" dirty="0"/>
          </a:br>
          <a:r>
            <a:rPr lang="nl-NL" sz="900" b="1" kern="1200" dirty="0"/>
            <a:t>kalibratie</a:t>
          </a:r>
        </a:p>
      </dsp:txBody>
      <dsp:txXfrm>
        <a:off x="3798864" y="385907"/>
        <a:ext cx="524186" cy="5241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8EC38-6E3F-4882-BD93-B3B9E9397485}">
      <dsp:nvSpPr>
        <dsp:cNvPr id="0" name=""/>
        <dsp:cNvSpPr/>
      </dsp:nvSpPr>
      <dsp:spPr>
        <a:xfrm>
          <a:off x="4456456" y="0"/>
          <a:ext cx="1482624" cy="1296000"/>
        </a:xfrm>
        <a:prstGeom prst="rightArrow">
          <a:avLst>
            <a:gd name="adj1" fmla="val 70000"/>
            <a:gd name="adj2" fmla="val 50000"/>
          </a:avLst>
        </a:prstGeom>
        <a:solidFill>
          <a:schemeClr val="accent2">
            <a:alpha val="90000"/>
            <a:tint val="55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FontTx/>
            <a:buNone/>
          </a:pPr>
          <a:r>
            <a:rPr lang="nl-NL" sz="1200" kern="1200" dirty="0"/>
            <a:t>okt.- nov.</a:t>
          </a:r>
        </a:p>
      </dsp:txBody>
      <dsp:txXfrm>
        <a:off x="4827112" y="194400"/>
        <a:ext cx="722779" cy="907200"/>
      </dsp:txXfrm>
    </dsp:sp>
    <dsp:sp modelId="{2738B688-AE9C-4D67-9876-C6D1351C43CA}">
      <dsp:nvSpPr>
        <dsp:cNvPr id="0" name=""/>
        <dsp:cNvSpPr/>
      </dsp:nvSpPr>
      <dsp:spPr>
        <a:xfrm>
          <a:off x="4085801" y="277344"/>
          <a:ext cx="741312" cy="741312"/>
        </a:xfrm>
        <a:prstGeom prst="ellipse">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b="1" kern="1200" dirty="0"/>
            <a:t>Panel-advies</a:t>
          </a:r>
          <a:br>
            <a:rPr lang="nl-NL" sz="1100" b="1" kern="1200" dirty="0"/>
          </a:br>
          <a:r>
            <a:rPr lang="nl-NL" sz="1100" b="1" kern="1200" dirty="0"/>
            <a:t>&amp; -toets</a:t>
          </a:r>
        </a:p>
      </dsp:txBody>
      <dsp:txXfrm>
        <a:off x="4194364" y="385907"/>
        <a:ext cx="524186" cy="5241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D5370E0-0AD2-6DC2-3E0D-DFAA4FD6F083}"/>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200" b="0" i="0" u="none" strike="noStrike" kern="1200" cap="none" spc="0" baseline="0">
              <a:solidFill>
                <a:srgbClr val="000000"/>
              </a:solidFill>
              <a:uFillTx/>
              <a:latin typeface="Calibri"/>
            </a:endParaRPr>
          </a:p>
        </p:txBody>
      </p:sp>
      <p:sp>
        <p:nvSpPr>
          <p:cNvPr id="3" name="Tijdelijke aanduiding voor datum 2">
            <a:extLst>
              <a:ext uri="{FF2B5EF4-FFF2-40B4-BE49-F238E27FC236}">
                <a16:creationId xmlns:a16="http://schemas.microsoft.com/office/drawing/2014/main" id="{F8797C4F-E91A-05A2-0A82-865850A5684B}"/>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41286C-F658-408D-8EFE-2F3D5D80FE4B}" type="datetime1">
              <a:rPr lang="nl-NL"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17-2-2026</a:t>
            </a:fld>
            <a:endParaRPr lang="nl-NL" sz="1200" b="0" i="0" u="none" strike="noStrike" kern="1200" cap="none" spc="0" baseline="0">
              <a:solidFill>
                <a:srgbClr val="000000"/>
              </a:solidFill>
              <a:uFillTx/>
              <a:latin typeface="Calibri"/>
            </a:endParaRPr>
          </a:p>
        </p:txBody>
      </p:sp>
      <p:sp>
        <p:nvSpPr>
          <p:cNvPr id="4" name="Tijdelijke aanduiding voor voettekst 3">
            <a:extLst>
              <a:ext uri="{FF2B5EF4-FFF2-40B4-BE49-F238E27FC236}">
                <a16:creationId xmlns:a16="http://schemas.microsoft.com/office/drawing/2014/main" id="{79D6DDAD-E0DF-A736-7C8D-C9CC74978198}"/>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200" b="0" i="0" u="none" strike="noStrike" kern="1200" cap="none" spc="0" baseline="0">
              <a:solidFill>
                <a:srgbClr val="000000"/>
              </a:solidFill>
              <a:uFillTx/>
              <a:latin typeface="Calibri"/>
            </a:endParaRPr>
          </a:p>
        </p:txBody>
      </p:sp>
      <p:sp>
        <p:nvSpPr>
          <p:cNvPr id="5" name="Tijdelijke aanduiding voor dianummer 4">
            <a:extLst>
              <a:ext uri="{FF2B5EF4-FFF2-40B4-BE49-F238E27FC236}">
                <a16:creationId xmlns:a16="http://schemas.microsoft.com/office/drawing/2014/main" id="{B7AC7C01-AC08-A41C-727D-7E275CB00DE0}"/>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373C9E-57E2-4AD2-B2B2-D4388AE97C44}" type="slidenum">
              <a:t>‹nr.›</a:t>
            </a:fld>
            <a:endParaRPr lang="nl-NL" sz="1200" b="0" i="0" u="none" strike="noStrike" kern="1200" cap="none" spc="0" baseline="0">
              <a:solidFill>
                <a:srgbClr val="000000"/>
              </a:solidFill>
              <a:uFillTx/>
              <a:latin typeface="Calibri"/>
            </a:endParaRPr>
          </a:p>
        </p:txBody>
      </p:sp>
      <p:sp>
        <p:nvSpPr>
          <p:cNvPr id="6" name="Tijdelijke aanduiding voor koptekst 1">
            <a:extLst>
              <a:ext uri="{FF2B5EF4-FFF2-40B4-BE49-F238E27FC236}">
                <a16:creationId xmlns:a16="http://schemas.microsoft.com/office/drawing/2014/main" id="{39EAC9CA-E8D2-AFA9-954A-90909D37D1FC}"/>
              </a:ext>
            </a:extLst>
          </p:cNvPr>
          <p:cNvSpPr txBox="1">
            <a:spLocks noGrp="1"/>
          </p:cNvSpPr>
          <p:nvPr>
            <p:ph type="hdr" sz="quarter" idx="10"/>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200" b="0" i="0" u="none" strike="noStrike" kern="1200" cap="none" spc="0" baseline="0">
              <a:solidFill>
                <a:srgbClr val="000000"/>
              </a:solidFill>
              <a:uFillTx/>
              <a:latin typeface="Calibri"/>
            </a:endParaRPr>
          </a:p>
        </p:txBody>
      </p:sp>
      <p:sp>
        <p:nvSpPr>
          <p:cNvPr id="7" name="Tijdelijke aanduiding voor datum 2">
            <a:extLst>
              <a:ext uri="{FF2B5EF4-FFF2-40B4-BE49-F238E27FC236}">
                <a16:creationId xmlns:a16="http://schemas.microsoft.com/office/drawing/2014/main" id="{BFF71F6F-4BDA-98F5-AC7E-5BD13D2A55C9}"/>
              </a:ext>
            </a:extLst>
          </p:cNvPr>
          <p:cNvSpPr txBox="1">
            <a:spLocks noGrp="1"/>
          </p:cNvSpPr>
          <p:nvPr>
            <p:ph type="dt" sz="quarter" idx="7"/>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D7C883-7C86-44EE-8015-B0CD16484CE1}" type="datetime1">
              <a:rPr lang="nl-NL"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17-2-2026</a:t>
            </a:fld>
            <a:endParaRPr lang="nl-NL" sz="1200" b="0" i="0" u="none" strike="noStrike" kern="1200" cap="none" spc="0" baseline="0">
              <a:solidFill>
                <a:srgbClr val="000000"/>
              </a:solidFill>
              <a:uFillTx/>
              <a:latin typeface="Calibri"/>
            </a:endParaRPr>
          </a:p>
        </p:txBody>
      </p:sp>
      <p:sp>
        <p:nvSpPr>
          <p:cNvPr id="8" name="Tijdelijke aanduiding voor voettekst 3">
            <a:extLst>
              <a:ext uri="{FF2B5EF4-FFF2-40B4-BE49-F238E27FC236}">
                <a16:creationId xmlns:a16="http://schemas.microsoft.com/office/drawing/2014/main" id="{36F07E0C-9F81-CD4F-78E8-92134A2FA18A}"/>
              </a:ext>
            </a:extLst>
          </p:cNvPr>
          <p:cNvSpPr txBox="1">
            <a:spLocks noGrp="1"/>
          </p:cNvSpPr>
          <p:nvPr>
            <p:ph type="ftr" sz="quarter" idx="9"/>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200" b="0" i="0" u="none" strike="noStrike" kern="1200" cap="none" spc="0" baseline="0">
              <a:solidFill>
                <a:srgbClr val="000000"/>
              </a:solidFill>
              <a:uFillTx/>
              <a:latin typeface="Calibri"/>
            </a:endParaRPr>
          </a:p>
        </p:txBody>
      </p:sp>
      <p:sp>
        <p:nvSpPr>
          <p:cNvPr id="9" name="Tijdelijke aanduiding voor dianummer 4">
            <a:extLst>
              <a:ext uri="{FF2B5EF4-FFF2-40B4-BE49-F238E27FC236}">
                <a16:creationId xmlns:a16="http://schemas.microsoft.com/office/drawing/2014/main" id="{E9297F34-BBB2-88FF-E018-6BEB12E707BB}"/>
              </a:ext>
            </a:extLst>
          </p:cNvPr>
          <p:cNvSpPr txBox="1">
            <a:spLocks noGrp="1"/>
          </p:cNvSpPr>
          <p:nvPr>
            <p:ph type="sldNum" sz="quarter" idx="8"/>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219FE6-9E16-4D93-8208-74387C774CB2}" type="slidenum">
              <a:t>‹nr.›</a:t>
            </a:fld>
            <a:endParaRPr lang="nl-NL" sz="1200" b="0" i="0" u="none" strike="noStrike" kern="1200" cap="none" spc="0" baseline="0">
              <a:solidFill>
                <a:srgbClr val="000000"/>
              </a:solidFill>
              <a:uFillTx/>
              <a:latin typeface="Calibri"/>
            </a:endParaRPr>
          </a:p>
        </p:txBody>
      </p:sp>
      <p:pic>
        <p:nvPicPr>
          <p:cNvPr id="10" name="Afbeelding 5">
            <a:extLst>
              <a:ext uri="{FF2B5EF4-FFF2-40B4-BE49-F238E27FC236}">
                <a16:creationId xmlns:a16="http://schemas.microsoft.com/office/drawing/2014/main" id="{E7C8137A-E3AB-9EF2-A235-C880C0660FB5}"/>
              </a:ext>
            </a:extLst>
          </p:cNvPr>
          <p:cNvPicPr>
            <a:picLocks noChangeAspect="1"/>
          </p:cNvPicPr>
          <p:nvPr/>
        </p:nvPicPr>
        <p:blipFill>
          <a:blip r:embed="rId2"/>
          <a:stretch>
            <a:fillRect/>
          </a:stretch>
        </p:blipFill>
        <p:spPr>
          <a:xfrm>
            <a:off x="5143499" y="166036"/>
            <a:ext cx="1191262" cy="585508"/>
          </a:xfrm>
          <a:prstGeom prst="rect">
            <a:avLst/>
          </a:prstGeom>
          <a:noFill/>
          <a:ln cap="flat">
            <a:noFill/>
          </a:ln>
        </p:spPr>
      </p:pic>
      <p:pic>
        <p:nvPicPr>
          <p:cNvPr id="11" name="Afbeelding 6">
            <a:extLst>
              <a:ext uri="{FF2B5EF4-FFF2-40B4-BE49-F238E27FC236}">
                <a16:creationId xmlns:a16="http://schemas.microsoft.com/office/drawing/2014/main" id="{61EB9F29-EA00-9A73-0B30-C3D0F6E1C73E}"/>
              </a:ext>
            </a:extLst>
          </p:cNvPr>
          <p:cNvPicPr>
            <a:picLocks noChangeAspect="1"/>
          </p:cNvPicPr>
          <p:nvPr/>
        </p:nvPicPr>
        <p:blipFill>
          <a:blip r:embed="rId3"/>
          <a:srcRect/>
          <a:stretch>
            <a:fillRect/>
          </a:stretch>
        </p:blipFill>
        <p:spPr>
          <a:xfrm>
            <a:off x="0" y="8604421"/>
            <a:ext cx="6886575" cy="539578"/>
          </a:xfrm>
          <a:prstGeom prst="rect">
            <a:avLst/>
          </a:prstGeom>
          <a:noFill/>
          <a:ln cap="flat">
            <a:noFill/>
          </a:ln>
        </p:spPr>
      </p:pic>
      <p:sp>
        <p:nvSpPr>
          <p:cNvPr id="12" name="Slide Number Placeholder 5">
            <a:extLst>
              <a:ext uri="{FF2B5EF4-FFF2-40B4-BE49-F238E27FC236}">
                <a16:creationId xmlns:a16="http://schemas.microsoft.com/office/drawing/2014/main" id="{81822E08-60EA-0BE2-D538-E1C18227CAE0}"/>
              </a:ext>
            </a:extLst>
          </p:cNvPr>
          <p:cNvSpPr txBox="1"/>
          <p:nvPr/>
        </p:nvSpPr>
        <p:spPr>
          <a:xfrm>
            <a:off x="5381628" y="8604421"/>
            <a:ext cx="953143" cy="529300"/>
          </a:xfrm>
          <a:prstGeom prst="rect">
            <a:avLst/>
          </a:prstGeom>
          <a:noFill/>
          <a:ln cap="flat">
            <a:noFill/>
          </a:ln>
        </p:spPr>
        <p:txBody>
          <a:bodyPr vert="horz" wrap="square" lIns="91440" tIns="45720" rIns="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E7FBC2-350F-441B-9972-EF3FFE6F8405}" type="slidenum">
              <a:t>‹nr.›</a:t>
            </a:fld>
            <a:endParaRPr lang="nl-NL" sz="1200" b="0" i="0" u="none" strike="noStrike" kern="1200" cap="none" spc="0" baseline="0">
              <a:solidFill>
                <a:srgbClr val="FFFFFF"/>
              </a:solidFill>
              <a:uFillTx/>
              <a:latin typeface="Calibri"/>
            </a:endParaRPr>
          </a:p>
        </p:txBody>
      </p:sp>
      <p:sp>
        <p:nvSpPr>
          <p:cNvPr id="13" name="Slide Number Placeholder 5">
            <a:extLst>
              <a:ext uri="{FF2B5EF4-FFF2-40B4-BE49-F238E27FC236}">
                <a16:creationId xmlns:a16="http://schemas.microsoft.com/office/drawing/2014/main" id="{B0CBE90A-E35A-F372-096E-B17DC41B6B22}"/>
              </a:ext>
            </a:extLst>
          </p:cNvPr>
          <p:cNvSpPr txBox="1"/>
          <p:nvPr/>
        </p:nvSpPr>
        <p:spPr>
          <a:xfrm>
            <a:off x="542925" y="8604430"/>
            <a:ext cx="2383493" cy="529300"/>
          </a:xfrm>
          <a:prstGeom prst="rect">
            <a:avLst/>
          </a:prstGeom>
          <a:noFill/>
          <a:ln cap="flat">
            <a:noFill/>
          </a:ln>
        </p:spPr>
        <p:txBody>
          <a:bodyPr vert="horz" wrap="square" lIns="0" tIns="45720" rIns="90004"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200" b="0" i="0" u="none" strike="noStrike" kern="1200" cap="none" spc="0" baseline="0">
                <a:solidFill>
                  <a:srgbClr val="FFFFFF"/>
                </a:solidFill>
                <a:uFillTx/>
                <a:latin typeface="Calibri"/>
              </a:rPr>
              <a:t>Titel presentatie</a:t>
            </a:r>
          </a:p>
        </p:txBody>
      </p:sp>
    </p:spTree>
    <p:extLst>
      <p:ext uri="{BB962C8B-B14F-4D97-AF65-F5344CB8AC3E}">
        <p14:creationId xmlns:p14="http://schemas.microsoft.com/office/powerpoint/2010/main" val="3418350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5515E5B-F98C-C8BD-C615-B6F9F7219331}"/>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3" name="Tijdelijke aanduiding voor datum 2">
            <a:extLst>
              <a:ext uri="{FF2B5EF4-FFF2-40B4-BE49-F238E27FC236}">
                <a16:creationId xmlns:a16="http://schemas.microsoft.com/office/drawing/2014/main" id="{9B3C3777-F415-3553-BF08-B062D792C98F}"/>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E4B613B9-A49D-4E5C-ABFD-F21A64F8D358}" type="datetime1">
              <a:rPr lang="nl-NL"/>
              <a:pPr lvl="0"/>
              <a:t>17-2-2026</a:t>
            </a:fld>
            <a:endParaRPr lang="nl-NL"/>
          </a:p>
        </p:txBody>
      </p:sp>
      <p:sp>
        <p:nvSpPr>
          <p:cNvPr id="4" name="Tijdelijke aanduiding voor dia-afbeelding 3">
            <a:extLst>
              <a:ext uri="{FF2B5EF4-FFF2-40B4-BE49-F238E27FC236}">
                <a16:creationId xmlns:a16="http://schemas.microsoft.com/office/drawing/2014/main" id="{DB6E2E42-C1B8-C8CC-2151-5C56599F5AF2}"/>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Tijdelijke aanduiding voor notities 4">
            <a:extLst>
              <a:ext uri="{FF2B5EF4-FFF2-40B4-BE49-F238E27FC236}">
                <a16:creationId xmlns:a16="http://schemas.microsoft.com/office/drawing/2014/main" id="{8207AFE2-4462-E3F9-5892-9605C995FD79}"/>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F7F318A9-00E5-7B00-F110-E2CC0C176AB8}"/>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7" name="Tijdelijke aanduiding voor dianummer 6">
            <a:extLst>
              <a:ext uri="{FF2B5EF4-FFF2-40B4-BE49-F238E27FC236}">
                <a16:creationId xmlns:a16="http://schemas.microsoft.com/office/drawing/2014/main" id="{01147AEF-A6BD-7956-259A-53DD70843874}"/>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C96C4BDD-794E-4FD3-98D5-81B3F0E7892E}" type="slidenum">
              <a:t>‹nr.›</a:t>
            </a:fld>
            <a:endParaRPr lang="nl-NL"/>
          </a:p>
        </p:txBody>
      </p:sp>
      <p:sp>
        <p:nvSpPr>
          <p:cNvPr id="8" name="Tijdelijke aanduiding voor koptekst 1">
            <a:extLst>
              <a:ext uri="{FF2B5EF4-FFF2-40B4-BE49-F238E27FC236}">
                <a16:creationId xmlns:a16="http://schemas.microsoft.com/office/drawing/2014/main" id="{AB85C5B7-3054-94F1-CCEA-E83E3CE0BC5B}"/>
              </a:ext>
            </a:extLst>
          </p:cNvPr>
          <p:cNvSpPr txBox="1">
            <a:spLocks noGrp="1"/>
          </p:cNvSpPr>
          <p:nvPr>
            <p:ph type="hdr" sz="quarter" idx="10"/>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9" name="Tijdelijke aanduiding voor datum 2">
            <a:extLst>
              <a:ext uri="{FF2B5EF4-FFF2-40B4-BE49-F238E27FC236}">
                <a16:creationId xmlns:a16="http://schemas.microsoft.com/office/drawing/2014/main" id="{3933D3BE-A9B8-00C7-3BF6-2A5F2E965332}"/>
              </a:ext>
            </a:extLst>
          </p:cNvPr>
          <p:cNvSpPr txBox="1">
            <a:spLocks noGrp="1"/>
          </p:cNvSpPr>
          <p:nvPr>
            <p:ph type="dt" sz="quarter" idx="7"/>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162785CA-A1C1-45B9-916A-C252E3DDB65E}" type="datetime1">
              <a:rPr lang="nl-NL"/>
              <a:pPr lvl="0"/>
              <a:t>17-2-2026</a:t>
            </a:fld>
            <a:endParaRPr lang="nl-NL"/>
          </a:p>
        </p:txBody>
      </p:sp>
      <p:sp>
        <p:nvSpPr>
          <p:cNvPr id="10" name="Tijdelijke aanduiding voor dia-afbeelding 3">
            <a:extLst>
              <a:ext uri="{FF2B5EF4-FFF2-40B4-BE49-F238E27FC236}">
                <a16:creationId xmlns:a16="http://schemas.microsoft.com/office/drawing/2014/main" id="{F4C04C89-053E-7261-E9B9-EC9BA9D777E3}"/>
              </a:ext>
            </a:extLst>
          </p:cNvPr>
          <p:cNvSpPr>
            <a:spLocks noGrp="1" noRot="1" noChangeAspect="1"/>
          </p:cNvSpPr>
          <p:nvPr>
            <p:ph type="sldImg" sz="quarter" idx="4294967295"/>
          </p:nvPr>
        </p:nvSpPr>
        <p:spPr>
          <a:xfrm>
            <a:off x="685800" y="1143000"/>
            <a:ext cx="5486400" cy="3086099"/>
          </a:xfrm>
          <a:prstGeom prst="rect">
            <a:avLst/>
          </a:prstGeom>
          <a:noFill/>
          <a:ln w="12701">
            <a:solidFill>
              <a:srgbClr val="000000"/>
            </a:solidFill>
            <a:prstDash val="solid"/>
          </a:ln>
        </p:spPr>
      </p:sp>
      <p:sp>
        <p:nvSpPr>
          <p:cNvPr id="11" name="Tijdelijke aanduiding voor notities 4">
            <a:extLst>
              <a:ext uri="{FF2B5EF4-FFF2-40B4-BE49-F238E27FC236}">
                <a16:creationId xmlns:a16="http://schemas.microsoft.com/office/drawing/2014/main" id="{C31AA410-CFFA-D151-B46B-7AC346A07559}"/>
              </a:ext>
            </a:extLst>
          </p:cNvPr>
          <p:cNvSpPr txBox="1">
            <a:spLocks noGrp="1"/>
          </p:cNvSpPr>
          <p:nvPr>
            <p:ph type="body" sz="quarter" idx="4294967295"/>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voettekst 5">
            <a:extLst>
              <a:ext uri="{FF2B5EF4-FFF2-40B4-BE49-F238E27FC236}">
                <a16:creationId xmlns:a16="http://schemas.microsoft.com/office/drawing/2014/main" id="{D5F2B09D-41F4-9255-F78D-63EB4BCE730B}"/>
              </a:ext>
            </a:extLst>
          </p:cNvPr>
          <p:cNvSpPr txBox="1">
            <a:spLocks noGrp="1"/>
          </p:cNvSpPr>
          <p:nvPr>
            <p:ph type="ftr" sz="quarter" idx="9"/>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13" name="Tijdelijke aanduiding voor dianummer 6">
            <a:extLst>
              <a:ext uri="{FF2B5EF4-FFF2-40B4-BE49-F238E27FC236}">
                <a16:creationId xmlns:a16="http://schemas.microsoft.com/office/drawing/2014/main" id="{10C50E6E-9D60-5B25-3B66-1B9612806845}"/>
              </a:ext>
            </a:extLst>
          </p:cNvPr>
          <p:cNvSpPr txBox="1">
            <a:spLocks noGrp="1"/>
          </p:cNvSpPr>
          <p:nvPr>
            <p:ph type="sldNum" sz="quarter" idx="8"/>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BE9D31AD-0D39-4A5E-9328-6F41358707A6}" type="slidenum">
              <a:t>‹nr.›</a:t>
            </a:fld>
            <a:endParaRPr lang="nl-NL"/>
          </a:p>
        </p:txBody>
      </p:sp>
      <p:sp>
        <p:nvSpPr>
          <p:cNvPr id="14" name="Tijdelijke aanduiding voor koptekst 1">
            <a:extLst>
              <a:ext uri="{FF2B5EF4-FFF2-40B4-BE49-F238E27FC236}">
                <a16:creationId xmlns:a16="http://schemas.microsoft.com/office/drawing/2014/main" id="{753F57BD-3C1D-58AF-D518-81C46F20135F}"/>
              </a:ext>
            </a:extLst>
          </p:cNvPr>
          <p:cNvSpPr txBox="1">
            <a:spLocks noGrp="1"/>
          </p:cNvSpPr>
          <p:nvPr>
            <p:ph type="hdr" sz="quarter" idx="10"/>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15" name="Tijdelijke aanduiding voor datum 2">
            <a:extLst>
              <a:ext uri="{FF2B5EF4-FFF2-40B4-BE49-F238E27FC236}">
                <a16:creationId xmlns:a16="http://schemas.microsoft.com/office/drawing/2014/main" id="{40682BF3-3386-8873-464A-7677635CDECF}"/>
              </a:ext>
            </a:extLst>
          </p:cNvPr>
          <p:cNvSpPr txBox="1">
            <a:spLocks noGrp="1"/>
          </p:cNvSpPr>
          <p:nvPr>
            <p:ph type="dt" sz="quarter" idx="7"/>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CA4C3A6F-5009-4F0D-8BD8-9DBB85469EBA}" type="datetime1">
              <a:rPr lang="nl-NL"/>
              <a:pPr lvl="0"/>
              <a:t>17-2-2026</a:t>
            </a:fld>
            <a:endParaRPr lang="nl-NL"/>
          </a:p>
        </p:txBody>
      </p:sp>
      <p:sp>
        <p:nvSpPr>
          <p:cNvPr id="16" name="Tijdelijke aanduiding voor dia-afbeelding 3">
            <a:extLst>
              <a:ext uri="{FF2B5EF4-FFF2-40B4-BE49-F238E27FC236}">
                <a16:creationId xmlns:a16="http://schemas.microsoft.com/office/drawing/2014/main" id="{09A93ECB-E6C9-FF86-1C0F-E9C8980B6C40}"/>
              </a:ext>
            </a:extLst>
          </p:cNvPr>
          <p:cNvSpPr>
            <a:spLocks noGrp="1" noRot="1" noChangeAspect="1"/>
          </p:cNvSpPr>
          <p:nvPr>
            <p:ph type="sldImg" sz="quarter" idx="4294967295"/>
          </p:nvPr>
        </p:nvSpPr>
        <p:spPr>
          <a:xfrm>
            <a:off x="685800" y="1143000"/>
            <a:ext cx="5486400" cy="3086099"/>
          </a:xfrm>
          <a:prstGeom prst="rect">
            <a:avLst/>
          </a:prstGeom>
          <a:noFill/>
          <a:ln w="12701">
            <a:solidFill>
              <a:srgbClr val="000000"/>
            </a:solidFill>
            <a:prstDash val="solid"/>
          </a:ln>
        </p:spPr>
      </p:sp>
      <p:sp>
        <p:nvSpPr>
          <p:cNvPr id="17" name="Tijdelijke aanduiding voor notities 4">
            <a:extLst>
              <a:ext uri="{FF2B5EF4-FFF2-40B4-BE49-F238E27FC236}">
                <a16:creationId xmlns:a16="http://schemas.microsoft.com/office/drawing/2014/main" id="{17BEF626-3FFC-E7E3-16BB-68DF62E9FF88}"/>
              </a:ext>
            </a:extLst>
          </p:cNvPr>
          <p:cNvSpPr txBox="1">
            <a:spLocks noGrp="1"/>
          </p:cNvSpPr>
          <p:nvPr>
            <p:ph type="body" sz="quarter" idx="4294967295"/>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8" name="Tijdelijke aanduiding voor voettekst 5">
            <a:extLst>
              <a:ext uri="{FF2B5EF4-FFF2-40B4-BE49-F238E27FC236}">
                <a16:creationId xmlns:a16="http://schemas.microsoft.com/office/drawing/2014/main" id="{2068A99F-E278-7E5B-4F8D-0A3573C94760}"/>
              </a:ext>
            </a:extLst>
          </p:cNvPr>
          <p:cNvSpPr txBox="1">
            <a:spLocks noGrp="1"/>
          </p:cNvSpPr>
          <p:nvPr>
            <p:ph type="ftr" sz="quarter" idx="9"/>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19" name="Tijdelijke aanduiding voor dianummer 6">
            <a:extLst>
              <a:ext uri="{FF2B5EF4-FFF2-40B4-BE49-F238E27FC236}">
                <a16:creationId xmlns:a16="http://schemas.microsoft.com/office/drawing/2014/main" id="{0013F70E-B6E3-0473-3CA6-D4374CCAD923}"/>
              </a:ext>
            </a:extLst>
          </p:cNvPr>
          <p:cNvSpPr txBox="1">
            <a:spLocks noGrp="1"/>
          </p:cNvSpPr>
          <p:nvPr>
            <p:ph type="sldNum" sz="quarter" idx="8"/>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6E52BB32-C6B4-45FD-BE59-2C2DAB8E26DF}" type="slidenum">
              <a:t>‹nr.›</a:t>
            </a:fld>
            <a:endParaRPr lang="nl-NL"/>
          </a:p>
        </p:txBody>
      </p:sp>
    </p:spTree>
    <p:extLst>
      <p:ext uri="{BB962C8B-B14F-4D97-AF65-F5344CB8AC3E}">
        <p14:creationId xmlns:p14="http://schemas.microsoft.com/office/powerpoint/2010/main" val="179895899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59184-4F83-657D-2228-B2764032D46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0618C67-35DE-7F2C-D36A-8E8AF3344CEA}"/>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9EABBD7F-4664-57F2-BBA3-4A147BC8447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3622CC6-C5E5-8F1A-C4DB-8677B41FEEFE}"/>
              </a:ext>
            </a:extLst>
          </p:cNvPr>
          <p:cNvSpPr>
            <a:spLocks noGrp="1"/>
          </p:cNvSpPr>
          <p:nvPr>
            <p:ph type="sldNum" sz="quarter" idx="5"/>
          </p:nvPr>
        </p:nvSpPr>
        <p:spPr/>
        <p:txBody>
          <a:bodyPr/>
          <a:lstStyle/>
          <a:p>
            <a:pPr lvl="0"/>
            <a:fld id="{C96C4BDD-794E-4FD3-98D5-81B3F0E7892E}" type="slidenum">
              <a:rPr lang="nl-NL" smtClean="0"/>
              <a:t>3</a:t>
            </a:fld>
            <a:endParaRPr lang="nl-NL"/>
          </a:p>
        </p:txBody>
      </p:sp>
      <p:sp>
        <p:nvSpPr>
          <p:cNvPr id="5" name="Tijdelijke aanduiding voor dianummer 4">
            <a:extLst>
              <a:ext uri="{FF2B5EF4-FFF2-40B4-BE49-F238E27FC236}">
                <a16:creationId xmlns:a16="http://schemas.microsoft.com/office/drawing/2014/main" id="{1C7AD326-BE4E-7163-3632-F182A9FCB13E}"/>
              </a:ext>
            </a:extLst>
          </p:cNvPr>
          <p:cNvSpPr>
            <a:spLocks noGrp="1"/>
          </p:cNvSpPr>
          <p:nvPr>
            <p:ph type="sldNum" sz="quarter" idx="8"/>
          </p:nvPr>
        </p:nvSpPr>
        <p:spPr/>
        <p:txBody>
          <a:bodyPr/>
          <a:lstStyle/>
          <a:p>
            <a:pPr lvl="0"/>
            <a:fld id="{BE9D31AD-0D39-4A5E-9328-6F41358707A6}" type="slidenum">
              <a:rPr lang="nl-NL" smtClean="0"/>
              <a:t>3</a:t>
            </a:fld>
            <a:endParaRPr lang="nl-NL"/>
          </a:p>
        </p:txBody>
      </p:sp>
      <p:sp>
        <p:nvSpPr>
          <p:cNvPr id="6" name="Tijdelijke aanduiding voor dianummer 5">
            <a:extLst>
              <a:ext uri="{FF2B5EF4-FFF2-40B4-BE49-F238E27FC236}">
                <a16:creationId xmlns:a16="http://schemas.microsoft.com/office/drawing/2014/main" id="{ADDE36A3-8940-6641-2237-C6295901D7B3}"/>
              </a:ext>
            </a:extLst>
          </p:cNvPr>
          <p:cNvSpPr>
            <a:spLocks noGrp="1"/>
          </p:cNvSpPr>
          <p:nvPr>
            <p:ph type="sldNum" sz="quarter" idx="8"/>
          </p:nvPr>
        </p:nvSpPr>
        <p:spPr/>
        <p:txBody>
          <a:bodyPr/>
          <a:lstStyle/>
          <a:p>
            <a:pPr lvl="0"/>
            <a:fld id="{6E52BB32-C6B4-45FD-BE59-2C2DAB8E26DF}" type="slidenum">
              <a:rPr lang="nl-NL" smtClean="0"/>
              <a:t>3</a:t>
            </a:fld>
            <a:endParaRPr lang="nl-NL"/>
          </a:p>
        </p:txBody>
      </p:sp>
    </p:spTree>
    <p:extLst>
      <p:ext uri="{BB962C8B-B14F-4D97-AF65-F5344CB8AC3E}">
        <p14:creationId xmlns:p14="http://schemas.microsoft.com/office/powerpoint/2010/main" val="201649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lvl="0"/>
            <a:fld id="{C96C4BDD-794E-4FD3-98D5-81B3F0E7892E}" type="slidenum">
              <a:rPr lang="nl-NL" smtClean="0"/>
              <a:t>4</a:t>
            </a:fld>
            <a:endParaRPr lang="nl-NL"/>
          </a:p>
        </p:txBody>
      </p:sp>
      <p:sp>
        <p:nvSpPr>
          <p:cNvPr id="5" name="Tijdelijke aanduiding voor dianummer 4"/>
          <p:cNvSpPr>
            <a:spLocks noGrp="1"/>
          </p:cNvSpPr>
          <p:nvPr>
            <p:ph type="sldNum" sz="quarter" idx="8"/>
          </p:nvPr>
        </p:nvSpPr>
        <p:spPr/>
        <p:txBody>
          <a:bodyPr/>
          <a:lstStyle/>
          <a:p>
            <a:pPr lvl="0"/>
            <a:fld id="{BE9D31AD-0D39-4A5E-9328-6F41358707A6}" type="slidenum">
              <a:rPr lang="nl-NL" smtClean="0"/>
              <a:t>4</a:t>
            </a:fld>
            <a:endParaRPr lang="nl-NL"/>
          </a:p>
        </p:txBody>
      </p:sp>
      <p:sp>
        <p:nvSpPr>
          <p:cNvPr id="6" name="Tijdelijke aanduiding voor dianummer 5"/>
          <p:cNvSpPr>
            <a:spLocks noGrp="1"/>
          </p:cNvSpPr>
          <p:nvPr>
            <p:ph type="sldNum" sz="quarter" idx="8"/>
          </p:nvPr>
        </p:nvSpPr>
        <p:spPr/>
        <p:txBody>
          <a:bodyPr/>
          <a:lstStyle/>
          <a:p>
            <a:pPr lvl="0"/>
            <a:fld id="{6E52BB32-C6B4-45FD-BE59-2C2DAB8E26DF}" type="slidenum">
              <a:rPr lang="nl-NL" smtClean="0"/>
              <a:t>4</a:t>
            </a:fld>
            <a:endParaRPr lang="nl-NL"/>
          </a:p>
        </p:txBody>
      </p:sp>
    </p:spTree>
    <p:extLst>
      <p:ext uri="{BB962C8B-B14F-4D97-AF65-F5344CB8AC3E}">
        <p14:creationId xmlns:p14="http://schemas.microsoft.com/office/powerpoint/2010/main" val="1381393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0EE1F-BA78-ECCB-8A37-718DB874418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F306DCC-1722-4DC1-00FF-5710216EDAD3}"/>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F7C33FE2-194D-A96F-944A-ACD1D0136B7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320568C-F494-B7E0-3EB5-81EB0DBBCF29}"/>
              </a:ext>
            </a:extLst>
          </p:cNvPr>
          <p:cNvSpPr>
            <a:spLocks noGrp="1"/>
          </p:cNvSpPr>
          <p:nvPr>
            <p:ph type="sldNum" sz="quarter" idx="5"/>
          </p:nvPr>
        </p:nvSpPr>
        <p:spPr/>
        <p:txBody>
          <a:bodyPr/>
          <a:lstStyle/>
          <a:p>
            <a:pPr lvl="0"/>
            <a:fld id="{C96C4BDD-794E-4FD3-98D5-81B3F0E7892E}" type="slidenum">
              <a:rPr lang="nl-NL" smtClean="0"/>
              <a:t>5</a:t>
            </a:fld>
            <a:endParaRPr lang="nl-NL"/>
          </a:p>
        </p:txBody>
      </p:sp>
      <p:sp>
        <p:nvSpPr>
          <p:cNvPr id="5" name="Tijdelijke aanduiding voor dianummer 4">
            <a:extLst>
              <a:ext uri="{FF2B5EF4-FFF2-40B4-BE49-F238E27FC236}">
                <a16:creationId xmlns:a16="http://schemas.microsoft.com/office/drawing/2014/main" id="{7052F262-6032-141A-0462-015E9D40EA8E}"/>
              </a:ext>
            </a:extLst>
          </p:cNvPr>
          <p:cNvSpPr>
            <a:spLocks noGrp="1"/>
          </p:cNvSpPr>
          <p:nvPr>
            <p:ph type="sldNum" sz="quarter" idx="8"/>
          </p:nvPr>
        </p:nvSpPr>
        <p:spPr/>
        <p:txBody>
          <a:bodyPr/>
          <a:lstStyle/>
          <a:p>
            <a:pPr lvl="0"/>
            <a:fld id="{BE9D31AD-0D39-4A5E-9328-6F41358707A6}" type="slidenum">
              <a:rPr lang="nl-NL" smtClean="0"/>
              <a:t>5</a:t>
            </a:fld>
            <a:endParaRPr lang="nl-NL"/>
          </a:p>
        </p:txBody>
      </p:sp>
      <p:sp>
        <p:nvSpPr>
          <p:cNvPr id="6" name="Tijdelijke aanduiding voor dianummer 5">
            <a:extLst>
              <a:ext uri="{FF2B5EF4-FFF2-40B4-BE49-F238E27FC236}">
                <a16:creationId xmlns:a16="http://schemas.microsoft.com/office/drawing/2014/main" id="{94CCC1DD-2D8C-8658-1997-A4744BF54C47}"/>
              </a:ext>
            </a:extLst>
          </p:cNvPr>
          <p:cNvSpPr>
            <a:spLocks noGrp="1"/>
          </p:cNvSpPr>
          <p:nvPr>
            <p:ph type="sldNum" sz="quarter" idx="8"/>
          </p:nvPr>
        </p:nvSpPr>
        <p:spPr/>
        <p:txBody>
          <a:bodyPr/>
          <a:lstStyle/>
          <a:p>
            <a:pPr lvl="0"/>
            <a:fld id="{6E52BB32-C6B4-45FD-BE59-2C2DAB8E26DF}" type="slidenum">
              <a:rPr lang="nl-NL" smtClean="0"/>
              <a:t>5</a:t>
            </a:fld>
            <a:endParaRPr lang="nl-NL"/>
          </a:p>
        </p:txBody>
      </p:sp>
    </p:spTree>
    <p:extLst>
      <p:ext uri="{BB962C8B-B14F-4D97-AF65-F5344CB8AC3E}">
        <p14:creationId xmlns:p14="http://schemas.microsoft.com/office/powerpoint/2010/main" val="146921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r>
              <a:rPr lang="nl-NL" b="1" dirty="0"/>
              <a:t>Aandachtspunten m.b.t. de doelstellingen</a:t>
            </a:r>
            <a:endParaRPr lang="nl-NL" dirty="0"/>
          </a:p>
          <a:p>
            <a:r>
              <a:rPr lang="nl-NL" dirty="0"/>
              <a:t>Organiseerbaarheid / realistische omvang: </a:t>
            </a:r>
            <a:br>
              <a:rPr lang="nl-NL" dirty="0"/>
            </a:br>
            <a:r>
              <a:rPr lang="nl-NL" dirty="0"/>
              <a:t>- De standaard vierjarige pabo-opleiding is het vertrekpunt; de kennisbasesinhouden worden vastgesteld voor alle leer- en verkorte routes naar het diploma leraar basisonderwijs. </a:t>
            </a:r>
            <a:br>
              <a:rPr lang="nl-NL" dirty="0"/>
            </a:br>
            <a:r>
              <a:rPr lang="nl-NL" dirty="0"/>
              <a:t>- Percentages of verdelingen worden in fase II alleen intern (binnen LOBO) gebruikt; extern communiceren we uitsluitend over aansluiting op kerndoelen en omvang daarvan.</a:t>
            </a:r>
          </a:p>
          <a:p>
            <a:r>
              <a:rPr lang="nl-NL" dirty="0"/>
              <a:t>Navolgbare uitlijning:</a:t>
            </a:r>
            <a:br>
              <a:rPr lang="nl-NL" dirty="0"/>
            </a:br>
            <a:r>
              <a:rPr lang="nl-NL" dirty="0"/>
              <a:t>- Keuzes in opbouw en inhoud moeten onderbouwd en uitlegbaar zijn. </a:t>
            </a:r>
            <a:br>
              <a:rPr lang="nl-NL" dirty="0"/>
            </a:br>
            <a:r>
              <a:rPr lang="nl-NL" dirty="0"/>
              <a:t>- Visual/</a:t>
            </a:r>
            <a:r>
              <a:rPr lang="nl-NL" dirty="0" err="1"/>
              <a:t>infographic</a:t>
            </a:r>
            <a:r>
              <a:rPr lang="nl-NL" dirty="0"/>
              <a:t> kan laten zien dat de kennisbases hiërarchisch (</a:t>
            </a:r>
            <a:r>
              <a:rPr lang="nl-NL" dirty="0" err="1"/>
              <a:t>cascadisch</a:t>
            </a:r>
            <a:r>
              <a:rPr lang="nl-NL" dirty="0"/>
              <a:t>) zijn opgebouwd en zo gelezen moeten worden.</a:t>
            </a:r>
          </a:p>
          <a:p>
            <a:r>
              <a:rPr lang="nl-NL" b="1" dirty="0"/>
              <a:t>Aandachtspunten vanuit de context van OCW</a:t>
            </a:r>
            <a:endParaRPr lang="nl-NL" dirty="0"/>
          </a:p>
          <a:p>
            <a:r>
              <a:rPr lang="nl-NL" dirty="0"/>
              <a:t>Aansluiting op het coalitieakkoord, o.a.: differentiatie jonge/oudere kind, bi‑diplomering en universitaire </a:t>
            </a:r>
            <a:r>
              <a:rPr lang="nl-NL" dirty="0" err="1"/>
              <a:t>pabo’s</a:t>
            </a:r>
            <a:r>
              <a:rPr lang="nl-NL" dirty="0"/>
              <a:t>.</a:t>
            </a:r>
          </a:p>
          <a:p>
            <a:r>
              <a:rPr lang="nl-NL" dirty="0"/>
              <a:t>Aankomend wetstraject bekwaamheidseisen (najaar).</a:t>
            </a:r>
          </a:p>
          <a:p>
            <a:r>
              <a:rPr lang="nl-NL" dirty="0"/>
              <a:t>Het Opleidingsberaad graag vroegtijdig informeren over fase II. </a:t>
            </a:r>
          </a:p>
          <a:p>
            <a:r>
              <a:rPr lang="nl-NL" b="1" dirty="0"/>
              <a:t>Aandachtspunten qua proces en bruikbaarheid</a:t>
            </a:r>
            <a:endParaRPr lang="nl-NL" dirty="0"/>
          </a:p>
          <a:p>
            <a:r>
              <a:rPr lang="nl-NL" dirty="0"/>
              <a:t>Visualisatie van de plek van de kennisbases in het pabo-curriculum is al van meerwaarde bij de kallibratie als startpunt van fase II. </a:t>
            </a:r>
          </a:p>
          <a:p>
            <a:r>
              <a:rPr lang="nl-NL" dirty="0"/>
              <a:t>In het kader van samen opleiden moeten ook schoolopleiders de kennisbases goed kunnen volgen en toepassen.</a:t>
            </a:r>
          </a:p>
          <a:p>
            <a:endParaRPr lang="nl-NL" dirty="0"/>
          </a:p>
        </p:txBody>
      </p:sp>
      <p:sp>
        <p:nvSpPr>
          <p:cNvPr id="4" name="Tijdelijke aanduiding voor dianummer 3"/>
          <p:cNvSpPr>
            <a:spLocks noGrp="1"/>
          </p:cNvSpPr>
          <p:nvPr>
            <p:ph type="sldNum" sz="quarter" idx="5"/>
          </p:nvPr>
        </p:nvSpPr>
        <p:spPr/>
        <p:txBody>
          <a:bodyPr/>
          <a:lstStyle/>
          <a:p>
            <a:pPr lvl="0"/>
            <a:fld id="{C96C4BDD-794E-4FD3-98D5-81B3F0E7892E}" type="slidenum">
              <a:rPr lang="nl-NL" smtClean="0"/>
              <a:t>6</a:t>
            </a:fld>
            <a:endParaRPr lang="nl-NL"/>
          </a:p>
        </p:txBody>
      </p:sp>
      <p:sp>
        <p:nvSpPr>
          <p:cNvPr id="5" name="Tijdelijke aanduiding voor dianummer 4"/>
          <p:cNvSpPr>
            <a:spLocks noGrp="1"/>
          </p:cNvSpPr>
          <p:nvPr>
            <p:ph type="sldNum" sz="quarter" idx="8"/>
          </p:nvPr>
        </p:nvSpPr>
        <p:spPr/>
        <p:txBody>
          <a:bodyPr/>
          <a:lstStyle/>
          <a:p>
            <a:pPr lvl="0"/>
            <a:fld id="{BE9D31AD-0D39-4A5E-9328-6F41358707A6}" type="slidenum">
              <a:rPr lang="nl-NL" smtClean="0"/>
              <a:t>6</a:t>
            </a:fld>
            <a:endParaRPr lang="nl-NL"/>
          </a:p>
        </p:txBody>
      </p:sp>
      <p:sp>
        <p:nvSpPr>
          <p:cNvPr id="6" name="Tijdelijke aanduiding voor dianummer 5"/>
          <p:cNvSpPr>
            <a:spLocks noGrp="1"/>
          </p:cNvSpPr>
          <p:nvPr>
            <p:ph type="sldNum" sz="quarter" idx="8"/>
          </p:nvPr>
        </p:nvSpPr>
        <p:spPr/>
        <p:txBody>
          <a:bodyPr/>
          <a:lstStyle/>
          <a:p>
            <a:pPr lvl="0"/>
            <a:fld id="{6E52BB32-C6B4-45FD-BE59-2C2DAB8E26DF}" type="slidenum">
              <a:rPr lang="nl-NL" smtClean="0"/>
              <a:t>6</a:t>
            </a:fld>
            <a:endParaRPr lang="nl-NL"/>
          </a:p>
        </p:txBody>
      </p:sp>
    </p:spTree>
    <p:extLst>
      <p:ext uri="{BB962C8B-B14F-4D97-AF65-F5344CB8AC3E}">
        <p14:creationId xmlns:p14="http://schemas.microsoft.com/office/powerpoint/2010/main" val="347265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lvl="0"/>
            <a:fld id="{C96C4BDD-794E-4FD3-98D5-81B3F0E7892E}" type="slidenum">
              <a:rPr lang="nl-NL" smtClean="0"/>
              <a:t>7</a:t>
            </a:fld>
            <a:endParaRPr lang="nl-NL"/>
          </a:p>
        </p:txBody>
      </p:sp>
      <p:sp>
        <p:nvSpPr>
          <p:cNvPr id="5" name="Tijdelijke aanduiding voor dianummer 4"/>
          <p:cNvSpPr>
            <a:spLocks noGrp="1"/>
          </p:cNvSpPr>
          <p:nvPr>
            <p:ph type="sldNum" sz="quarter" idx="8"/>
          </p:nvPr>
        </p:nvSpPr>
        <p:spPr/>
        <p:txBody>
          <a:bodyPr/>
          <a:lstStyle/>
          <a:p>
            <a:pPr lvl="0"/>
            <a:fld id="{BE9D31AD-0D39-4A5E-9328-6F41358707A6}" type="slidenum">
              <a:rPr lang="nl-NL" smtClean="0"/>
              <a:t>7</a:t>
            </a:fld>
            <a:endParaRPr lang="nl-NL"/>
          </a:p>
        </p:txBody>
      </p:sp>
      <p:sp>
        <p:nvSpPr>
          <p:cNvPr id="6" name="Tijdelijke aanduiding voor dianummer 5"/>
          <p:cNvSpPr>
            <a:spLocks noGrp="1"/>
          </p:cNvSpPr>
          <p:nvPr>
            <p:ph type="sldNum" sz="quarter" idx="8"/>
          </p:nvPr>
        </p:nvSpPr>
        <p:spPr/>
        <p:txBody>
          <a:bodyPr/>
          <a:lstStyle/>
          <a:p>
            <a:pPr lvl="0"/>
            <a:fld id="{6E52BB32-C6B4-45FD-BE59-2C2DAB8E26DF}" type="slidenum">
              <a:rPr lang="nl-NL" smtClean="0"/>
              <a:t>7</a:t>
            </a:fld>
            <a:endParaRPr lang="nl-NL"/>
          </a:p>
        </p:txBody>
      </p:sp>
    </p:spTree>
    <p:extLst>
      <p:ext uri="{BB962C8B-B14F-4D97-AF65-F5344CB8AC3E}">
        <p14:creationId xmlns:p14="http://schemas.microsoft.com/office/powerpoint/2010/main" val="160042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r>
              <a:rPr lang="nl-NL"/>
              <a:t>Let op: aandacht voor de andere opleidingsvarianten (zijinstroom deeltijd, bi-diplomering, universitaire pabo)</a:t>
            </a:r>
          </a:p>
          <a:p>
            <a:r>
              <a:rPr lang="nl-NL"/>
              <a:t>Rol van het opleidingsberaad in het geheel (stakeholders)</a:t>
            </a:r>
          </a:p>
          <a:p>
            <a:r>
              <a:rPr lang="nl-NL"/>
              <a:t>Universitaire </a:t>
            </a:r>
            <a:r>
              <a:rPr lang="nl-NL" err="1"/>
              <a:t>pabo’s</a:t>
            </a:r>
            <a:r>
              <a:rPr lang="nl-NL"/>
              <a:t> betrekken voor een spiegel (Anna Bosman, NPO’S (Anne Fleur Kortekaas)</a:t>
            </a:r>
          </a:p>
          <a:p>
            <a:r>
              <a:rPr lang="nl-NL"/>
              <a:t>Borging van de </a:t>
            </a:r>
            <a:r>
              <a:rPr lang="nl-NL" err="1"/>
              <a:t>pabo’gesprek</a:t>
            </a:r>
            <a:r>
              <a:rPr lang="nl-NL"/>
              <a:t> volgt nog</a:t>
            </a:r>
          </a:p>
          <a:p>
            <a:r>
              <a:rPr lang="nl-NL"/>
              <a:t>Visual om het geheel ook te </a:t>
            </a:r>
            <a:r>
              <a:rPr lang="nl-NL" err="1"/>
              <a:t>onsluiten</a:t>
            </a:r>
            <a:r>
              <a:rPr lang="nl-NL"/>
              <a:t> voor buitenstaanders.</a:t>
            </a:r>
          </a:p>
          <a:p>
            <a:r>
              <a:rPr lang="nl-NL"/>
              <a:t>Check op het jonge kind </a:t>
            </a:r>
          </a:p>
        </p:txBody>
      </p:sp>
      <p:sp>
        <p:nvSpPr>
          <p:cNvPr id="4" name="Tijdelijke aanduiding voor dianummer 3"/>
          <p:cNvSpPr>
            <a:spLocks noGrp="1"/>
          </p:cNvSpPr>
          <p:nvPr>
            <p:ph type="sldNum" sz="quarter" idx="5"/>
          </p:nvPr>
        </p:nvSpPr>
        <p:spPr/>
        <p:txBody>
          <a:bodyPr/>
          <a:lstStyle/>
          <a:p>
            <a:pPr lvl="0"/>
            <a:fld id="{C96C4BDD-794E-4FD3-98D5-81B3F0E7892E}" type="slidenum">
              <a:rPr lang="nl-NL" smtClean="0"/>
              <a:t>8</a:t>
            </a:fld>
            <a:endParaRPr lang="nl-NL"/>
          </a:p>
        </p:txBody>
      </p:sp>
      <p:sp>
        <p:nvSpPr>
          <p:cNvPr id="5" name="Tijdelijke aanduiding voor dianummer 4"/>
          <p:cNvSpPr>
            <a:spLocks noGrp="1"/>
          </p:cNvSpPr>
          <p:nvPr>
            <p:ph type="sldNum" sz="quarter" idx="8"/>
          </p:nvPr>
        </p:nvSpPr>
        <p:spPr/>
        <p:txBody>
          <a:bodyPr/>
          <a:lstStyle/>
          <a:p>
            <a:pPr lvl="0"/>
            <a:fld id="{BE9D31AD-0D39-4A5E-9328-6F41358707A6}" type="slidenum">
              <a:rPr lang="nl-NL" smtClean="0"/>
              <a:t>8</a:t>
            </a:fld>
            <a:endParaRPr lang="nl-NL"/>
          </a:p>
        </p:txBody>
      </p:sp>
      <p:sp>
        <p:nvSpPr>
          <p:cNvPr id="6" name="Tijdelijke aanduiding voor dianummer 5"/>
          <p:cNvSpPr>
            <a:spLocks noGrp="1"/>
          </p:cNvSpPr>
          <p:nvPr>
            <p:ph type="sldNum" sz="quarter" idx="8"/>
          </p:nvPr>
        </p:nvSpPr>
        <p:spPr/>
        <p:txBody>
          <a:bodyPr/>
          <a:lstStyle/>
          <a:p>
            <a:pPr lvl="0"/>
            <a:fld id="{6E52BB32-C6B4-45FD-BE59-2C2DAB8E26DF}" type="slidenum">
              <a:rPr lang="nl-NL" smtClean="0"/>
              <a:t>8</a:t>
            </a:fld>
            <a:endParaRPr lang="nl-NL"/>
          </a:p>
        </p:txBody>
      </p:sp>
    </p:spTree>
    <p:extLst>
      <p:ext uri="{BB962C8B-B14F-4D97-AF65-F5344CB8AC3E}">
        <p14:creationId xmlns:p14="http://schemas.microsoft.com/office/powerpoint/2010/main" val="388822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CF637-7756-DD0C-6F3F-A05DDFFF23F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6319B70-1702-940F-7EDE-34EAE8E8AB3A}"/>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88795358-1A3F-68FC-2BCF-6460B03CB6B9}"/>
              </a:ext>
            </a:extLst>
          </p:cNvPr>
          <p:cNvSpPr>
            <a:spLocks noGrp="1"/>
          </p:cNvSpPr>
          <p:nvPr>
            <p:ph type="body" idx="1"/>
          </p:nvPr>
        </p:nvSpPr>
        <p:spPr/>
        <p:txBody>
          <a:bodyPr/>
          <a:lstStyle/>
          <a:p>
            <a:r>
              <a:rPr lang="nl-NL" dirty="0"/>
              <a:t>Krachtig meesterschap: doel = garanderen van een </a:t>
            </a:r>
            <a:r>
              <a:rPr lang="nl-NL" sz="1200" b="0" i="0" u="none" strike="noStrike" kern="1200" cap="none" spc="0" baseline="0" dirty="0">
                <a:solidFill>
                  <a:srgbClr val="000000"/>
                </a:solidFill>
                <a:effectLst/>
                <a:uFillTx/>
                <a:latin typeface="Calibri"/>
              </a:rPr>
              <a:t>gelijkwaardig kennisniveau voor </a:t>
            </a:r>
            <a:r>
              <a:rPr lang="nl-NL" sz="1200" b="0" i="0" u="none" strike="noStrike" kern="1200" cap="none" spc="0" baseline="0">
                <a:solidFill>
                  <a:srgbClr val="000000"/>
                </a:solidFill>
                <a:effectLst/>
                <a:uFillTx/>
                <a:latin typeface="Calibri"/>
              </a:rPr>
              <a:t>elke student, </a:t>
            </a:r>
            <a:r>
              <a:rPr lang="nl-NL" sz="1200" b="0" i="0" u="none" strike="noStrike" kern="1200" cap="none" spc="0" baseline="0" dirty="0">
                <a:solidFill>
                  <a:srgbClr val="000000"/>
                </a:solidFill>
                <a:effectLst/>
                <a:uFillTx/>
                <a:latin typeface="Calibri"/>
              </a:rPr>
              <a:t>ongeacht de instelling, wat leidt tot betere leraren en onderwijskwaliteit. </a:t>
            </a:r>
            <a:endParaRPr lang="nl-NL" dirty="0"/>
          </a:p>
        </p:txBody>
      </p:sp>
      <p:sp>
        <p:nvSpPr>
          <p:cNvPr id="4" name="Tijdelijke aanduiding voor dianummer 3">
            <a:extLst>
              <a:ext uri="{FF2B5EF4-FFF2-40B4-BE49-F238E27FC236}">
                <a16:creationId xmlns:a16="http://schemas.microsoft.com/office/drawing/2014/main" id="{64FCBC21-57CD-F8BB-4FEB-3371684249E6}"/>
              </a:ext>
            </a:extLst>
          </p:cNvPr>
          <p:cNvSpPr>
            <a:spLocks noGrp="1"/>
          </p:cNvSpPr>
          <p:nvPr>
            <p:ph type="sldNum" sz="quarter" idx="5"/>
          </p:nvPr>
        </p:nvSpPr>
        <p:spPr/>
        <p:txBody>
          <a:bodyPr/>
          <a:lstStyle/>
          <a:p>
            <a:pPr lvl="0"/>
            <a:fld id="{C96C4BDD-794E-4FD3-98D5-81B3F0E7892E}" type="slidenum">
              <a:rPr lang="nl-NL" smtClean="0"/>
              <a:t>12</a:t>
            </a:fld>
            <a:endParaRPr lang="nl-NL"/>
          </a:p>
        </p:txBody>
      </p:sp>
      <p:sp>
        <p:nvSpPr>
          <p:cNvPr id="5" name="Tijdelijke aanduiding voor dianummer 4">
            <a:extLst>
              <a:ext uri="{FF2B5EF4-FFF2-40B4-BE49-F238E27FC236}">
                <a16:creationId xmlns:a16="http://schemas.microsoft.com/office/drawing/2014/main" id="{B07DB241-8FE1-2C4B-CAA2-424EA4874600}"/>
              </a:ext>
            </a:extLst>
          </p:cNvPr>
          <p:cNvSpPr>
            <a:spLocks noGrp="1"/>
          </p:cNvSpPr>
          <p:nvPr>
            <p:ph type="sldNum" sz="quarter" idx="8"/>
          </p:nvPr>
        </p:nvSpPr>
        <p:spPr/>
        <p:txBody>
          <a:bodyPr/>
          <a:lstStyle/>
          <a:p>
            <a:pPr lvl="0"/>
            <a:fld id="{BE9D31AD-0D39-4A5E-9328-6F41358707A6}" type="slidenum">
              <a:rPr lang="nl-NL" smtClean="0"/>
              <a:t>12</a:t>
            </a:fld>
            <a:endParaRPr lang="nl-NL"/>
          </a:p>
        </p:txBody>
      </p:sp>
      <p:sp>
        <p:nvSpPr>
          <p:cNvPr id="6" name="Tijdelijke aanduiding voor dianummer 5">
            <a:extLst>
              <a:ext uri="{FF2B5EF4-FFF2-40B4-BE49-F238E27FC236}">
                <a16:creationId xmlns:a16="http://schemas.microsoft.com/office/drawing/2014/main" id="{B4A41E13-8DBF-0F3E-D17A-B23C0C1E2137}"/>
              </a:ext>
            </a:extLst>
          </p:cNvPr>
          <p:cNvSpPr>
            <a:spLocks noGrp="1"/>
          </p:cNvSpPr>
          <p:nvPr>
            <p:ph type="sldNum" sz="quarter" idx="8"/>
          </p:nvPr>
        </p:nvSpPr>
        <p:spPr/>
        <p:txBody>
          <a:bodyPr/>
          <a:lstStyle/>
          <a:p>
            <a:pPr lvl="0"/>
            <a:fld id="{6E52BB32-C6B4-45FD-BE59-2C2DAB8E26DF}" type="slidenum">
              <a:rPr lang="nl-NL" smtClean="0"/>
              <a:t>12</a:t>
            </a:fld>
            <a:endParaRPr lang="nl-NL"/>
          </a:p>
        </p:txBody>
      </p:sp>
    </p:spTree>
    <p:extLst>
      <p:ext uri="{BB962C8B-B14F-4D97-AF65-F5344CB8AC3E}">
        <p14:creationId xmlns:p14="http://schemas.microsoft.com/office/powerpoint/2010/main" val="3628055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F9991C72-6A9A-ABA4-AAD0-7C8B34F91639}"/>
              </a:ext>
            </a:extLst>
          </p:cNvPr>
          <p:cNvSpPr/>
          <p:nvPr/>
        </p:nvSpPr>
        <p:spPr>
          <a:xfrm>
            <a:off x="0" y="4754880"/>
            <a:ext cx="12191996" cy="157381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7D00"/>
              </a:solidFill>
              <a:uFillTx/>
              <a:latin typeface="Arial"/>
            </a:endParaRPr>
          </a:p>
        </p:txBody>
      </p:sp>
      <p:sp>
        <p:nvSpPr>
          <p:cNvPr id="3" name="Titel 1">
            <a:extLst>
              <a:ext uri="{FF2B5EF4-FFF2-40B4-BE49-F238E27FC236}">
                <a16:creationId xmlns:a16="http://schemas.microsoft.com/office/drawing/2014/main" id="{19C90DBD-B075-9A0E-81C2-0AF369DC9CD0}"/>
              </a:ext>
            </a:extLst>
          </p:cNvPr>
          <p:cNvSpPr txBox="1">
            <a:spLocks noGrp="1"/>
          </p:cNvSpPr>
          <p:nvPr>
            <p:ph type="title"/>
          </p:nvPr>
        </p:nvSpPr>
        <p:spPr>
          <a:xfrm>
            <a:off x="960001" y="4818677"/>
            <a:ext cx="10874950" cy="775063"/>
          </a:xfrm>
        </p:spPr>
        <p:txBody>
          <a:bodyPr/>
          <a:lstStyle>
            <a:lvl1pPr>
              <a:defRPr spc="100"/>
            </a:lvl1pPr>
          </a:lstStyle>
          <a:p>
            <a:pPr lvl="0"/>
            <a:r>
              <a:rPr lang="nl-NL"/>
              <a:t>Titel</a:t>
            </a:r>
          </a:p>
        </p:txBody>
      </p:sp>
      <p:sp>
        <p:nvSpPr>
          <p:cNvPr id="4" name="Tijdelijke aanduiding voor voettekst 3">
            <a:extLst>
              <a:ext uri="{FF2B5EF4-FFF2-40B4-BE49-F238E27FC236}">
                <a16:creationId xmlns:a16="http://schemas.microsoft.com/office/drawing/2014/main" id="{F1EAD321-353A-30F6-B60F-25719753D1FC}"/>
              </a:ext>
            </a:extLst>
          </p:cNvPr>
          <p:cNvSpPr txBox="1"/>
          <p:nvPr/>
        </p:nvSpPr>
        <p:spPr>
          <a:xfrm>
            <a:off x="960001" y="6340550"/>
            <a:ext cx="7313142" cy="529300"/>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200" b="0" i="0" u="none" strike="noStrike" kern="1200" cap="none" spc="50" baseline="0">
                <a:solidFill>
                  <a:srgbClr val="FFFFFF"/>
                </a:solidFill>
                <a:uFillTx/>
                <a:latin typeface="Arial"/>
              </a:rPr>
              <a:t>Programma </a:t>
            </a:r>
            <a:r>
              <a:rPr lang="nl-NL" sz="1200" b="0" i="1" u="none" strike="noStrike" kern="1200" cap="none" spc="50" baseline="0">
                <a:solidFill>
                  <a:srgbClr val="FFFFFF"/>
                </a:solidFill>
                <a:uFillTx/>
                <a:latin typeface="Arial"/>
              </a:rPr>
              <a:t>10voordeleraar</a:t>
            </a:r>
            <a:r>
              <a:rPr lang="nl-NL" sz="1200" b="0" i="0" u="none" strike="noStrike" kern="1200" cap="none" spc="50" baseline="0">
                <a:solidFill>
                  <a:srgbClr val="FFFFFF"/>
                </a:solidFill>
                <a:uFillTx/>
                <a:latin typeface="Arial"/>
              </a:rPr>
              <a:t> – Samen voor goed opgeleide leraren</a:t>
            </a:r>
          </a:p>
        </p:txBody>
      </p:sp>
      <p:sp>
        <p:nvSpPr>
          <p:cNvPr id="5" name="Tijdelijke aanduiding voor tekst 9">
            <a:extLst>
              <a:ext uri="{FF2B5EF4-FFF2-40B4-BE49-F238E27FC236}">
                <a16:creationId xmlns:a16="http://schemas.microsoft.com/office/drawing/2014/main" id="{4BB872C0-0574-A834-D765-B3A7EC7F90E3}"/>
              </a:ext>
            </a:extLst>
          </p:cNvPr>
          <p:cNvSpPr txBox="1">
            <a:spLocks noGrp="1"/>
          </p:cNvSpPr>
          <p:nvPr>
            <p:ph type="body" idx="4294967295"/>
          </p:nvPr>
        </p:nvSpPr>
        <p:spPr>
          <a:xfrm>
            <a:off x="960440" y="5594354"/>
            <a:ext cx="10874373" cy="583167"/>
          </a:xfrm>
        </p:spPr>
        <p:txBody>
          <a:bodyPr/>
          <a:lstStyle>
            <a:lvl1pPr marL="0" indent="0">
              <a:buNone/>
              <a:defRPr sz="3600" i="1" spc="100">
                <a:solidFill>
                  <a:srgbClr val="FF7D00"/>
                </a:solidFill>
              </a:defRPr>
            </a:lvl1pPr>
          </a:lstStyle>
          <a:p>
            <a:pPr lvl="0"/>
            <a:r>
              <a:rPr lang="nl-NL"/>
              <a:t>Ondertitel</a:t>
            </a:r>
          </a:p>
        </p:txBody>
      </p:sp>
    </p:spTree>
    <p:extLst>
      <p:ext uri="{BB962C8B-B14F-4D97-AF65-F5344CB8AC3E}">
        <p14:creationId xmlns:p14="http://schemas.microsoft.com/office/powerpoint/2010/main" val="3263432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0-#ppt_w/2"/>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ppt_x</p:attrName>
                                        </p:attrNameLst>
                                      </p:cBhvr>
                                      <p:tavLst>
                                        <p:tav tm="0">
                                          <p:val>
                                            <p:strVal val="0-#ppt_w/2"/>
                                          </p:val>
                                        </p:tav>
                                        <p:tav tm="100000">
                                          <p:val>
                                            <p:strVal val="#ppt_x"/>
                                          </p:val>
                                        </p:tav>
                                      </p:tavLst>
                                    </p:anim>
                                    <p:anim calcmode="lin" valueType="num">
                                      <p:cBhvr>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500" fill="hold"/>
                                        <p:tgtEl>
                                          <p:spTgt spid="5">
                                            <p:txEl>
                                              <p:pRg st="0" end="0"/>
                                            </p:txEl>
                                          </p:spTgt>
                                        </p:tgtEl>
                                        <p:attrNameLst>
                                          <p:attrName>ppt_x</p:attrName>
                                        </p:attrNameLst>
                                      </p:cBhvr>
                                      <p:tavLst>
                                        <p:tav tm="0">
                                          <p:val>
                                            <p:strVal val="0-#ppt_w/2"/>
                                          </p:val>
                                        </p:tav>
                                        <p:tav tm="100000">
                                          <p:val>
                                            <p:strVal val="#ppt_x"/>
                                          </p:val>
                                        </p:tav>
                                      </p:tavLst>
                                    </p:anim>
                                    <p:anim calcmode="lin" valueType="num">
                                      <p:cBhvr>
                                        <p:cTn id="16" dur="1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build="p"/>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ekop met foto variant 4">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DE845A5A-3B96-FBB2-6442-136AC980385D}"/>
              </a:ext>
            </a:extLst>
          </p:cNvPr>
          <p:cNvSpPr/>
          <p:nvPr/>
        </p:nvSpPr>
        <p:spPr>
          <a:xfrm>
            <a:off x="0" y="5469776"/>
            <a:ext cx="12191996" cy="85892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7D00"/>
              </a:solidFill>
              <a:uFillTx/>
              <a:latin typeface="Arial"/>
            </a:endParaRPr>
          </a:p>
        </p:txBody>
      </p:sp>
      <p:sp>
        <p:nvSpPr>
          <p:cNvPr id="3" name="Titel 1">
            <a:extLst>
              <a:ext uri="{FF2B5EF4-FFF2-40B4-BE49-F238E27FC236}">
                <a16:creationId xmlns:a16="http://schemas.microsoft.com/office/drawing/2014/main" id="{BCBBC526-9BA9-8DA2-2CA4-797033AD5DED}"/>
              </a:ext>
            </a:extLst>
          </p:cNvPr>
          <p:cNvSpPr txBox="1">
            <a:spLocks noGrp="1"/>
          </p:cNvSpPr>
          <p:nvPr>
            <p:ph type="title"/>
          </p:nvPr>
        </p:nvSpPr>
        <p:spPr>
          <a:xfrm>
            <a:off x="960001" y="5541885"/>
            <a:ext cx="10874950" cy="775063"/>
          </a:xfrm>
        </p:spPr>
        <p:txBody>
          <a:bodyPr/>
          <a:lstStyle>
            <a:lvl1pPr>
              <a:defRPr spc="100"/>
            </a:lvl1pPr>
          </a:lstStyle>
          <a:p>
            <a:pPr lvl="0"/>
            <a:r>
              <a:rPr lang="nl-NL"/>
              <a:t>Titel</a:t>
            </a:r>
          </a:p>
        </p:txBody>
      </p:sp>
      <p:sp>
        <p:nvSpPr>
          <p:cNvPr id="4" name="Tijdelijke aanduiding voor voettekst 3">
            <a:extLst>
              <a:ext uri="{FF2B5EF4-FFF2-40B4-BE49-F238E27FC236}">
                <a16:creationId xmlns:a16="http://schemas.microsoft.com/office/drawing/2014/main" id="{E8369C42-916C-8318-947E-55CF8D312EFE}"/>
              </a:ext>
            </a:extLst>
          </p:cNvPr>
          <p:cNvSpPr txBox="1"/>
          <p:nvPr/>
        </p:nvSpPr>
        <p:spPr>
          <a:xfrm>
            <a:off x="960001" y="6340550"/>
            <a:ext cx="7313142" cy="529300"/>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200" b="0" i="0" u="none" strike="noStrike" kern="1200" cap="none" spc="50" baseline="0">
                <a:solidFill>
                  <a:srgbClr val="FFFFFF"/>
                </a:solidFill>
                <a:uFillTx/>
                <a:latin typeface="Arial"/>
              </a:rPr>
              <a:t>Programma </a:t>
            </a:r>
            <a:r>
              <a:rPr lang="nl-NL" sz="1200" b="0" i="1" u="none" strike="noStrike" kern="1200" cap="none" spc="50" baseline="0">
                <a:solidFill>
                  <a:srgbClr val="FFFFFF"/>
                </a:solidFill>
                <a:uFillTx/>
                <a:latin typeface="Arial"/>
              </a:rPr>
              <a:t>10voordeleraar</a:t>
            </a:r>
            <a:r>
              <a:rPr lang="nl-NL" sz="1200" b="0" i="0" u="none" strike="noStrike" kern="1200" cap="none" spc="50" baseline="0">
                <a:solidFill>
                  <a:srgbClr val="FFFFFF"/>
                </a:solidFill>
                <a:uFillTx/>
                <a:latin typeface="Arial"/>
              </a:rPr>
              <a:t> – Lerarenopleidingen werken samen aan borging eindniveau</a:t>
            </a:r>
          </a:p>
        </p:txBody>
      </p:sp>
    </p:spTree>
    <p:extLst>
      <p:ext uri="{BB962C8B-B14F-4D97-AF65-F5344CB8AC3E}">
        <p14:creationId xmlns:p14="http://schemas.microsoft.com/office/powerpoint/2010/main" val="1701676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0-#ppt_w/2"/>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ppt_x</p:attrName>
                                        </p:attrNameLst>
                                      </p:cBhvr>
                                      <p:tavLst>
                                        <p:tav tm="0">
                                          <p:val>
                                            <p:strVal val="0-#ppt_w/2"/>
                                          </p:val>
                                        </p:tav>
                                        <p:tav tm="100000">
                                          <p:val>
                                            <p:strVal val="#ppt_x"/>
                                          </p:val>
                                        </p:tav>
                                      </p:tavLst>
                                    </p:anim>
                                    <p:anim calcmode="lin" valueType="num">
                                      <p:cBhvr>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ectiekop met foto variant 4">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49912E11-817C-1D0E-CEC3-E36B79DD0B91}"/>
              </a:ext>
            </a:extLst>
          </p:cNvPr>
          <p:cNvSpPr/>
          <p:nvPr/>
        </p:nvSpPr>
        <p:spPr>
          <a:xfrm>
            <a:off x="0" y="5469776"/>
            <a:ext cx="12191996" cy="85892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7D00"/>
              </a:solidFill>
              <a:uFillTx/>
              <a:latin typeface="Arial"/>
            </a:endParaRPr>
          </a:p>
        </p:txBody>
      </p:sp>
      <p:sp>
        <p:nvSpPr>
          <p:cNvPr id="3" name="Titel 1">
            <a:extLst>
              <a:ext uri="{FF2B5EF4-FFF2-40B4-BE49-F238E27FC236}">
                <a16:creationId xmlns:a16="http://schemas.microsoft.com/office/drawing/2014/main" id="{0D30BE60-38ED-7597-3823-28E5A3D4E710}"/>
              </a:ext>
            </a:extLst>
          </p:cNvPr>
          <p:cNvSpPr txBox="1">
            <a:spLocks noGrp="1"/>
          </p:cNvSpPr>
          <p:nvPr>
            <p:ph type="title"/>
          </p:nvPr>
        </p:nvSpPr>
        <p:spPr>
          <a:xfrm>
            <a:off x="960001" y="5541885"/>
            <a:ext cx="10874950" cy="775063"/>
          </a:xfrm>
        </p:spPr>
        <p:txBody>
          <a:bodyPr/>
          <a:lstStyle>
            <a:lvl1pPr>
              <a:defRPr spc="100"/>
            </a:lvl1pPr>
          </a:lstStyle>
          <a:p>
            <a:pPr lvl="0"/>
            <a:r>
              <a:rPr lang="nl-NL"/>
              <a:t>Titel</a:t>
            </a:r>
          </a:p>
        </p:txBody>
      </p:sp>
      <p:sp>
        <p:nvSpPr>
          <p:cNvPr id="4" name="Tijdelijke aanduiding voor voettekst 3">
            <a:extLst>
              <a:ext uri="{FF2B5EF4-FFF2-40B4-BE49-F238E27FC236}">
                <a16:creationId xmlns:a16="http://schemas.microsoft.com/office/drawing/2014/main" id="{BE114F83-FD18-48CF-DE75-AC4B2873A473}"/>
              </a:ext>
            </a:extLst>
          </p:cNvPr>
          <p:cNvSpPr txBox="1"/>
          <p:nvPr/>
        </p:nvSpPr>
        <p:spPr>
          <a:xfrm>
            <a:off x="960001" y="6340550"/>
            <a:ext cx="7313142" cy="529300"/>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200" b="0" i="0" u="none" strike="noStrike" kern="1200" cap="none" spc="50" baseline="0">
                <a:solidFill>
                  <a:srgbClr val="FFFFFF"/>
                </a:solidFill>
                <a:uFillTx/>
                <a:latin typeface="Arial"/>
              </a:rPr>
              <a:t>Programma </a:t>
            </a:r>
            <a:r>
              <a:rPr lang="nl-NL" sz="1200" b="0" i="1" u="none" strike="noStrike" kern="1200" cap="none" spc="50" baseline="0">
                <a:solidFill>
                  <a:srgbClr val="FFFFFF"/>
                </a:solidFill>
                <a:uFillTx/>
                <a:latin typeface="Arial"/>
              </a:rPr>
              <a:t>10voordeleraar</a:t>
            </a:r>
            <a:r>
              <a:rPr lang="nl-NL" sz="1200" b="0" i="0" u="none" strike="noStrike" kern="1200" cap="none" spc="50" baseline="0">
                <a:solidFill>
                  <a:srgbClr val="FFFFFF"/>
                </a:solidFill>
                <a:uFillTx/>
                <a:latin typeface="Arial"/>
              </a:rPr>
              <a:t> – Lerarenopleidingen werken samen aan borging eindniveau</a:t>
            </a:r>
          </a:p>
        </p:txBody>
      </p:sp>
    </p:spTree>
    <p:extLst>
      <p:ext uri="{BB962C8B-B14F-4D97-AF65-F5344CB8AC3E}">
        <p14:creationId xmlns:p14="http://schemas.microsoft.com/office/powerpoint/2010/main" val="2861586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0-#ppt_w/2"/>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ppt_x</p:attrName>
                                        </p:attrNameLst>
                                      </p:cBhvr>
                                      <p:tavLst>
                                        <p:tav tm="0">
                                          <p:val>
                                            <p:strVal val="0-#ppt_w/2"/>
                                          </p:val>
                                        </p:tav>
                                        <p:tav tm="100000">
                                          <p:val>
                                            <p:strVal val="#ppt_x"/>
                                          </p:val>
                                        </p:tav>
                                      </p:tavLst>
                                    </p:anim>
                                    <p:anim calcmode="lin" valueType="num">
                                      <p:cBhvr>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D8B76-ED03-EA15-4D90-1A79BBF6A535}"/>
              </a:ext>
            </a:extLst>
          </p:cNvPr>
          <p:cNvSpPr txBox="1">
            <a:spLocks noGrp="1"/>
          </p:cNvSpPr>
          <p:nvPr>
            <p:ph type="title"/>
          </p:nvPr>
        </p:nvSpPr>
        <p:spPr/>
        <p:txBody>
          <a:bodyPr/>
          <a:lstStyle>
            <a:lvl1pPr>
              <a:lnSpc>
                <a:spcPct val="100000"/>
              </a:lnSpc>
              <a:defRPr/>
            </a:lvl1pPr>
          </a:lstStyle>
          <a:p>
            <a:pPr lvl="0"/>
            <a:r>
              <a:rPr lang="nl-NL"/>
              <a:t>Klik om stijl te bewerken</a:t>
            </a:r>
            <a:endParaRPr lang="en-US"/>
          </a:p>
        </p:txBody>
      </p:sp>
      <p:sp>
        <p:nvSpPr>
          <p:cNvPr id="3" name="Content Placeholder 2">
            <a:extLst>
              <a:ext uri="{FF2B5EF4-FFF2-40B4-BE49-F238E27FC236}">
                <a16:creationId xmlns:a16="http://schemas.microsoft.com/office/drawing/2014/main" id="{59F1EF20-3C86-7F78-97C5-9EC96FC484F1}"/>
              </a:ext>
            </a:extLst>
          </p:cNvPr>
          <p:cNvSpPr txBox="1">
            <a:spLocks noGrp="1"/>
          </p:cNvSpPr>
          <p:nvPr>
            <p:ph idx="1"/>
          </p:nvPr>
        </p:nvSpPr>
        <p:spPr>
          <a:xfrm>
            <a:off x="960001" y="1825627"/>
            <a:ext cx="5212198"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a:extLst>
              <a:ext uri="{FF2B5EF4-FFF2-40B4-BE49-F238E27FC236}">
                <a16:creationId xmlns:a16="http://schemas.microsoft.com/office/drawing/2014/main" id="{5D2EF091-62CB-7385-DB5F-E1AFBD158EC9}"/>
              </a:ext>
            </a:extLst>
          </p:cNvPr>
          <p:cNvSpPr txBox="1">
            <a:spLocks noGrp="1"/>
          </p:cNvSpPr>
          <p:nvPr>
            <p:ph idx="2"/>
          </p:nvPr>
        </p:nvSpPr>
        <p:spPr>
          <a:xfrm>
            <a:off x="6294254" y="1825627"/>
            <a:ext cx="5212802"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Slide Number Placeholder 6">
            <a:extLst>
              <a:ext uri="{FF2B5EF4-FFF2-40B4-BE49-F238E27FC236}">
                <a16:creationId xmlns:a16="http://schemas.microsoft.com/office/drawing/2014/main" id="{BAF6A66C-3017-4D75-55F9-C10E5CD8ED4C}"/>
              </a:ext>
            </a:extLst>
          </p:cNvPr>
          <p:cNvSpPr txBox="1">
            <a:spLocks noGrp="1"/>
          </p:cNvSpPr>
          <p:nvPr>
            <p:ph type="sldNum" sz="quarter" idx="8"/>
          </p:nvPr>
        </p:nvSpPr>
        <p:spPr/>
        <p:txBody>
          <a:bodyPr/>
          <a:lstStyle>
            <a:lvl1pPr>
              <a:defRPr/>
            </a:lvl1pPr>
          </a:lstStyle>
          <a:p>
            <a:pPr lvl="0"/>
            <a:fld id="{19881B38-06DB-4CA6-8A64-D6D34DCB0915}" type="slidenum">
              <a:t>‹nr.›</a:t>
            </a:fld>
            <a:endParaRPr lang="nl-NL"/>
          </a:p>
        </p:txBody>
      </p:sp>
      <p:sp>
        <p:nvSpPr>
          <p:cNvPr id="6" name="Tijdelijke aanduiding voor voettekst 4">
            <a:extLst>
              <a:ext uri="{FF2B5EF4-FFF2-40B4-BE49-F238E27FC236}">
                <a16:creationId xmlns:a16="http://schemas.microsoft.com/office/drawing/2014/main" id="{638A7052-609D-B678-8B68-0DEE50C30AE1}"/>
              </a:ext>
            </a:extLst>
          </p:cNvPr>
          <p:cNvSpPr txBox="1">
            <a:spLocks noGrp="1"/>
          </p:cNvSpPr>
          <p:nvPr>
            <p:ph type="ftr" sz="quarter" idx="9"/>
          </p:nvPr>
        </p:nvSpPr>
        <p:spPr/>
        <p:txBody>
          <a:bodyPr/>
          <a:lstStyle>
            <a:lvl1pPr>
              <a:defRPr/>
            </a:lvl1pPr>
          </a:lstStyle>
          <a:p>
            <a:pPr lvl="0"/>
            <a:r>
              <a:rPr lang="nl-NL"/>
              <a:t>Titel presentatie</a:t>
            </a:r>
          </a:p>
        </p:txBody>
      </p:sp>
    </p:spTree>
    <p:extLst>
      <p:ext uri="{BB962C8B-B14F-4D97-AF65-F5344CB8AC3E}">
        <p14:creationId xmlns:p14="http://schemas.microsoft.com/office/powerpoint/2010/main" val="937861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EA8A-7F8C-8AD7-98E2-54FA13C5891F}"/>
              </a:ext>
            </a:extLst>
          </p:cNvPr>
          <p:cNvSpPr txBox="1">
            <a:spLocks noGrp="1"/>
          </p:cNvSpPr>
          <p:nvPr>
            <p:ph type="title"/>
          </p:nvPr>
        </p:nvSpPr>
        <p:spPr/>
        <p:txBody>
          <a:bodyPr/>
          <a:lstStyle>
            <a:lvl1pPr>
              <a:defRPr/>
            </a:lvl1pPr>
          </a:lstStyle>
          <a:p>
            <a:pPr lvl="0"/>
            <a:r>
              <a:rPr lang="nl-NL"/>
              <a:t>Klik om stijl te bewerken</a:t>
            </a:r>
            <a:endParaRPr lang="en-US"/>
          </a:p>
        </p:txBody>
      </p:sp>
      <p:sp>
        <p:nvSpPr>
          <p:cNvPr id="3" name="Text Placeholder 2">
            <a:extLst>
              <a:ext uri="{FF2B5EF4-FFF2-40B4-BE49-F238E27FC236}">
                <a16:creationId xmlns:a16="http://schemas.microsoft.com/office/drawing/2014/main" id="{9D4BB00E-7562-9CC7-77EF-5C6E3F6CFAB1}"/>
              </a:ext>
            </a:extLst>
          </p:cNvPr>
          <p:cNvSpPr txBox="1">
            <a:spLocks noGrp="1"/>
          </p:cNvSpPr>
          <p:nvPr>
            <p:ph type="body" idx="1"/>
          </p:nvPr>
        </p:nvSpPr>
        <p:spPr>
          <a:xfrm>
            <a:off x="960001" y="1799996"/>
            <a:ext cx="5212802" cy="917801"/>
          </a:xfrm>
        </p:spPr>
        <p:txBody>
          <a:bodyPr anchor="b"/>
          <a:lstStyle>
            <a:lvl1pPr marL="0" indent="0">
              <a:buNone/>
              <a:defRPr sz="2400" b="1"/>
            </a:lvl1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CF713141-F71C-CDBD-64E3-104DC83B4565}"/>
              </a:ext>
            </a:extLst>
          </p:cNvPr>
          <p:cNvSpPr txBox="1">
            <a:spLocks noGrp="1"/>
          </p:cNvSpPr>
          <p:nvPr>
            <p:ph idx="2"/>
          </p:nvPr>
        </p:nvSpPr>
        <p:spPr>
          <a:xfrm>
            <a:off x="960001" y="2717797"/>
            <a:ext cx="5212802" cy="3471867"/>
          </a:xfrm>
        </p:spPr>
        <p:txBody>
          <a:bodyPr/>
          <a:lstStyle>
            <a:lvl1pPr>
              <a:defRPr sz="2000"/>
            </a:lvl1pPr>
            <a:lvl2pPr>
              <a:defRPr sz="2000"/>
            </a:lvl2pPr>
            <a:lvl3pPr>
              <a:defRPr/>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a:extLst>
              <a:ext uri="{FF2B5EF4-FFF2-40B4-BE49-F238E27FC236}">
                <a16:creationId xmlns:a16="http://schemas.microsoft.com/office/drawing/2014/main" id="{A729EC1F-E85E-CBD1-EEE0-70A77B7FE067}"/>
              </a:ext>
            </a:extLst>
          </p:cNvPr>
          <p:cNvSpPr txBox="1">
            <a:spLocks noGrp="1"/>
          </p:cNvSpPr>
          <p:nvPr>
            <p:ph type="body" idx="3"/>
          </p:nvPr>
        </p:nvSpPr>
        <p:spPr>
          <a:xfrm>
            <a:off x="6294254" y="1799996"/>
            <a:ext cx="5212802" cy="917801"/>
          </a:xfrm>
        </p:spPr>
        <p:txBody>
          <a:bodyPr anchor="b"/>
          <a:lstStyle>
            <a:lvl1pPr marL="0" indent="0">
              <a:buNone/>
              <a:defRPr sz="2400" b="1"/>
            </a:lvl1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065FB992-99D2-8670-1BE2-A6CB9F6574C3}"/>
              </a:ext>
            </a:extLst>
          </p:cNvPr>
          <p:cNvSpPr txBox="1">
            <a:spLocks noGrp="1"/>
          </p:cNvSpPr>
          <p:nvPr>
            <p:ph idx="4"/>
          </p:nvPr>
        </p:nvSpPr>
        <p:spPr>
          <a:xfrm>
            <a:off x="6294254" y="2717797"/>
            <a:ext cx="5212802" cy="3471867"/>
          </a:xfrm>
        </p:spPr>
        <p:txBody>
          <a:bodyPr/>
          <a:lstStyle>
            <a:lvl1pPr>
              <a:defRPr sz="2000"/>
            </a:lvl1pPr>
            <a:lvl2pPr>
              <a:defRPr sz="2000"/>
            </a:lvl2pPr>
            <a:lvl3pPr>
              <a:defRPr/>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Slide Number Placeholder 8">
            <a:extLst>
              <a:ext uri="{FF2B5EF4-FFF2-40B4-BE49-F238E27FC236}">
                <a16:creationId xmlns:a16="http://schemas.microsoft.com/office/drawing/2014/main" id="{674F57B7-4D18-77D1-D826-4A57EDF0CE43}"/>
              </a:ext>
            </a:extLst>
          </p:cNvPr>
          <p:cNvSpPr txBox="1">
            <a:spLocks noGrp="1"/>
          </p:cNvSpPr>
          <p:nvPr>
            <p:ph type="sldNum" sz="quarter" idx="8"/>
          </p:nvPr>
        </p:nvSpPr>
        <p:spPr/>
        <p:txBody>
          <a:bodyPr/>
          <a:lstStyle>
            <a:lvl1pPr>
              <a:defRPr/>
            </a:lvl1pPr>
          </a:lstStyle>
          <a:p>
            <a:pPr lvl="0"/>
            <a:fld id="{5DB7B386-918D-4063-BD8D-B2FF5483A1AC}" type="slidenum">
              <a:t>‹nr.›</a:t>
            </a:fld>
            <a:endParaRPr lang="nl-NL"/>
          </a:p>
        </p:txBody>
      </p:sp>
      <p:sp>
        <p:nvSpPr>
          <p:cNvPr id="8" name="Tijdelijke aanduiding voor voettekst 4">
            <a:extLst>
              <a:ext uri="{FF2B5EF4-FFF2-40B4-BE49-F238E27FC236}">
                <a16:creationId xmlns:a16="http://schemas.microsoft.com/office/drawing/2014/main" id="{30CDA9EA-72FD-C8D6-54C6-34D729F5BCE2}"/>
              </a:ext>
            </a:extLst>
          </p:cNvPr>
          <p:cNvSpPr txBox="1">
            <a:spLocks noGrp="1"/>
          </p:cNvSpPr>
          <p:nvPr>
            <p:ph type="ftr" sz="quarter" idx="9"/>
          </p:nvPr>
        </p:nvSpPr>
        <p:spPr/>
        <p:txBody>
          <a:bodyPr/>
          <a:lstStyle>
            <a:lvl1pPr>
              <a:defRPr/>
            </a:lvl1pPr>
          </a:lstStyle>
          <a:p>
            <a:pPr lvl="0"/>
            <a:r>
              <a:rPr lang="nl-NL"/>
              <a:t>Titel presentatie</a:t>
            </a:r>
          </a:p>
        </p:txBody>
      </p:sp>
    </p:spTree>
    <p:extLst>
      <p:ext uri="{BB962C8B-B14F-4D97-AF65-F5344CB8AC3E}">
        <p14:creationId xmlns:p14="http://schemas.microsoft.com/office/powerpoint/2010/main" val="2530280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500"/>
                                        <p:tgtEl>
                                          <p:spTgt spid="6">
                                            <p:txEl>
                                              <p:pRg st="4" end="4"/>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fade">
                                      <p:cBhvr>
                                        <p:cTn id="5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12B4-7D5A-AFAC-6B57-67A48FAE8E25}"/>
              </a:ext>
            </a:extLst>
          </p:cNvPr>
          <p:cNvSpPr txBox="1">
            <a:spLocks noGrp="1"/>
          </p:cNvSpPr>
          <p:nvPr>
            <p:ph type="title"/>
          </p:nvPr>
        </p:nvSpPr>
        <p:spPr>
          <a:xfrm>
            <a:off x="839784" y="457200"/>
            <a:ext cx="3932240" cy="1140485"/>
          </a:xfrm>
        </p:spPr>
        <p:txBody>
          <a:bodyPr anchor="b"/>
          <a:lstStyle>
            <a:lvl1pPr>
              <a:lnSpc>
                <a:spcPct val="100000"/>
              </a:lnSpc>
              <a:defRPr sz="3200"/>
            </a:lvl1pPr>
          </a:lstStyle>
          <a:p>
            <a:pPr lvl="0"/>
            <a:r>
              <a:rPr lang="nl-NL"/>
              <a:t>Klik om stijl te bewerken</a:t>
            </a:r>
            <a:endParaRPr lang="en-US"/>
          </a:p>
        </p:txBody>
      </p:sp>
      <p:sp>
        <p:nvSpPr>
          <p:cNvPr id="3" name="Content Placeholder 2">
            <a:extLst>
              <a:ext uri="{FF2B5EF4-FFF2-40B4-BE49-F238E27FC236}">
                <a16:creationId xmlns:a16="http://schemas.microsoft.com/office/drawing/2014/main" id="{0A54F5D4-7936-4585-6B90-683B24FE06B6}"/>
              </a:ext>
            </a:extLst>
          </p:cNvPr>
          <p:cNvSpPr txBox="1">
            <a:spLocks noGrp="1"/>
          </p:cNvSpPr>
          <p:nvPr>
            <p:ph idx="1"/>
          </p:nvPr>
        </p:nvSpPr>
        <p:spPr>
          <a:xfrm>
            <a:off x="5183184" y="1613047"/>
            <a:ext cx="6172200" cy="4248009"/>
          </a:xfrm>
        </p:spPr>
        <p:txBody>
          <a:bodyPr/>
          <a:lstStyle>
            <a:lvl1pPr>
              <a:defRPr sz="3200"/>
            </a:lvl1pPr>
            <a:lvl2pPr>
              <a:defRPr sz="2800"/>
            </a:lvl2pPr>
            <a:lvl3pPr>
              <a:defRPr sz="24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a:extLst>
              <a:ext uri="{FF2B5EF4-FFF2-40B4-BE49-F238E27FC236}">
                <a16:creationId xmlns:a16="http://schemas.microsoft.com/office/drawing/2014/main" id="{D9D2D281-002A-D8DF-BE62-A3DB58BF0963}"/>
              </a:ext>
            </a:extLst>
          </p:cNvPr>
          <p:cNvSpPr txBox="1">
            <a:spLocks noGrp="1"/>
          </p:cNvSpPr>
          <p:nvPr>
            <p:ph type="body" idx="2"/>
          </p:nvPr>
        </p:nvSpPr>
        <p:spPr>
          <a:xfrm>
            <a:off x="839784" y="1613047"/>
            <a:ext cx="3932240" cy="4255946"/>
          </a:xfrm>
        </p:spPr>
        <p:txBody>
          <a:bodyPr/>
          <a:lstStyle>
            <a:lvl1pPr marL="0" indent="0">
              <a:buNone/>
              <a:defRPr sz="1600"/>
            </a:lvl1pPr>
          </a:lstStyle>
          <a:p>
            <a:pPr lvl="0"/>
            <a:r>
              <a:rPr lang="nl-NL"/>
              <a:t>Klikken om de tekststijl van het model te bewerken</a:t>
            </a:r>
          </a:p>
        </p:txBody>
      </p:sp>
      <p:sp>
        <p:nvSpPr>
          <p:cNvPr id="5" name="Slide Number Placeholder 6">
            <a:extLst>
              <a:ext uri="{FF2B5EF4-FFF2-40B4-BE49-F238E27FC236}">
                <a16:creationId xmlns:a16="http://schemas.microsoft.com/office/drawing/2014/main" id="{28DA8387-2BB0-7329-B0D8-2FF90B30B1E8}"/>
              </a:ext>
            </a:extLst>
          </p:cNvPr>
          <p:cNvSpPr txBox="1">
            <a:spLocks noGrp="1"/>
          </p:cNvSpPr>
          <p:nvPr>
            <p:ph type="sldNum" sz="quarter" idx="8"/>
          </p:nvPr>
        </p:nvSpPr>
        <p:spPr/>
        <p:txBody>
          <a:bodyPr/>
          <a:lstStyle>
            <a:lvl1pPr>
              <a:defRPr/>
            </a:lvl1pPr>
          </a:lstStyle>
          <a:p>
            <a:pPr lvl="0"/>
            <a:fld id="{5C14FF99-42EC-4529-9BCF-D89F61B4BEB7}" type="slidenum">
              <a:t>‹nr.›</a:t>
            </a:fld>
            <a:endParaRPr lang="nl-NL"/>
          </a:p>
        </p:txBody>
      </p:sp>
      <p:sp>
        <p:nvSpPr>
          <p:cNvPr id="6" name="Tijdelijke aanduiding voor voettekst 4">
            <a:extLst>
              <a:ext uri="{FF2B5EF4-FFF2-40B4-BE49-F238E27FC236}">
                <a16:creationId xmlns:a16="http://schemas.microsoft.com/office/drawing/2014/main" id="{68E8946A-21D9-F184-7CBB-CC3E4A63A691}"/>
              </a:ext>
            </a:extLst>
          </p:cNvPr>
          <p:cNvSpPr txBox="1">
            <a:spLocks noGrp="1"/>
          </p:cNvSpPr>
          <p:nvPr>
            <p:ph type="ftr" sz="quarter" idx="9"/>
          </p:nvPr>
        </p:nvSpPr>
        <p:spPr/>
        <p:txBody>
          <a:bodyPr/>
          <a:lstStyle>
            <a:lvl1pPr>
              <a:defRPr/>
            </a:lvl1pPr>
          </a:lstStyle>
          <a:p>
            <a:pPr lvl="0"/>
            <a:r>
              <a:rPr lang="nl-NL"/>
              <a:t>Titel presentatie</a:t>
            </a:r>
          </a:p>
        </p:txBody>
      </p:sp>
    </p:spTree>
    <p:extLst>
      <p:ext uri="{BB962C8B-B14F-4D97-AF65-F5344CB8AC3E}">
        <p14:creationId xmlns:p14="http://schemas.microsoft.com/office/powerpoint/2010/main" val="18827055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40FBEFD-240B-40F9-865A-78C9F70816DC}"/>
              </a:ext>
            </a:extLst>
          </p:cNvPr>
          <p:cNvSpPr/>
          <p:nvPr userDrawn="1"/>
        </p:nvSpPr>
        <p:spPr>
          <a:xfrm>
            <a:off x="0" y="4754880"/>
            <a:ext cx="12191999" cy="157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7D00"/>
              </a:solidFill>
            </a:endParaRPr>
          </a:p>
        </p:txBody>
      </p:sp>
      <p:sp>
        <p:nvSpPr>
          <p:cNvPr id="2" name="Titel 1">
            <a:extLst>
              <a:ext uri="{FF2B5EF4-FFF2-40B4-BE49-F238E27FC236}">
                <a16:creationId xmlns:a16="http://schemas.microsoft.com/office/drawing/2014/main" id="{DE1048CD-84D7-478F-BCA1-6854C6B117E3}"/>
              </a:ext>
            </a:extLst>
          </p:cNvPr>
          <p:cNvSpPr>
            <a:spLocks noGrp="1"/>
          </p:cNvSpPr>
          <p:nvPr>
            <p:ph type="title" hasCustomPrompt="1"/>
          </p:nvPr>
        </p:nvSpPr>
        <p:spPr>
          <a:xfrm>
            <a:off x="959999" y="4818678"/>
            <a:ext cx="10874950" cy="775063"/>
          </a:xfrm>
        </p:spPr>
        <p:txBody>
          <a:bodyPr/>
          <a:lstStyle>
            <a:lvl1pPr>
              <a:defRPr spc="100" baseline="0">
                <a:solidFill>
                  <a:srgbClr val="FF7D00"/>
                </a:solidFill>
              </a:defRPr>
            </a:lvl1pPr>
          </a:lstStyle>
          <a:p>
            <a:r>
              <a:rPr lang="nl-NL" dirty="0"/>
              <a:t>Titel</a:t>
            </a:r>
          </a:p>
        </p:txBody>
      </p:sp>
      <p:sp>
        <p:nvSpPr>
          <p:cNvPr id="7" name="Tijdelijke aanduiding voor voettekst 3">
            <a:extLst>
              <a:ext uri="{FF2B5EF4-FFF2-40B4-BE49-F238E27FC236}">
                <a16:creationId xmlns:a16="http://schemas.microsoft.com/office/drawing/2014/main" id="{C9219B99-9157-4E5C-8829-C4C030A12372}"/>
              </a:ext>
            </a:extLst>
          </p:cNvPr>
          <p:cNvSpPr txBox="1">
            <a:spLocks/>
          </p:cNvSpPr>
          <p:nvPr userDrawn="1"/>
        </p:nvSpPr>
        <p:spPr>
          <a:xfrm>
            <a:off x="959999" y="6340547"/>
            <a:ext cx="7313144" cy="529300"/>
          </a:xfrm>
          <a:prstGeom prst="rect">
            <a:avLst/>
          </a:prstGeom>
        </p:spPr>
        <p:txBody>
          <a:bodyPr vert="horz" lIns="91440" tIns="45720" rIns="91440" bIns="45720" rtlCol="0" anchor="ctr"/>
          <a:lstStyle>
            <a:defPPr>
              <a:defRPr lang="en-US"/>
            </a:defPPr>
            <a:lvl1pPr marL="0" algn="l" defTabSz="457200" rtl="0" eaLnBrk="1" latinLnBrk="0" hangingPunct="1">
              <a:defRPr sz="1200" kern="1200" spc="5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dirty="0"/>
              <a:t>Programma </a:t>
            </a:r>
            <a:r>
              <a:rPr lang="nl-NL" i="1" dirty="0"/>
              <a:t>10voordeleraar</a:t>
            </a:r>
            <a:r>
              <a:rPr lang="nl-NL" dirty="0"/>
              <a:t> – Samen voor goed opgeleide leraren</a:t>
            </a:r>
          </a:p>
        </p:txBody>
      </p:sp>
      <p:sp>
        <p:nvSpPr>
          <p:cNvPr id="10" name="Tijdelijke aanduiding voor tekst 9">
            <a:extLst>
              <a:ext uri="{FF2B5EF4-FFF2-40B4-BE49-F238E27FC236}">
                <a16:creationId xmlns:a16="http://schemas.microsoft.com/office/drawing/2014/main" id="{F5768657-74C4-4DCB-9203-6CF72A600293}"/>
              </a:ext>
            </a:extLst>
          </p:cNvPr>
          <p:cNvSpPr>
            <a:spLocks noGrp="1"/>
          </p:cNvSpPr>
          <p:nvPr>
            <p:ph type="body" sz="quarter" idx="10" hasCustomPrompt="1"/>
          </p:nvPr>
        </p:nvSpPr>
        <p:spPr>
          <a:xfrm>
            <a:off x="960438" y="5594351"/>
            <a:ext cx="10874375" cy="583166"/>
          </a:xfrm>
        </p:spPr>
        <p:txBody>
          <a:bodyPr/>
          <a:lstStyle>
            <a:lvl1pPr marL="0" indent="0">
              <a:buNone/>
              <a:defRPr sz="3600" i="1" spc="100" baseline="0">
                <a:solidFill>
                  <a:srgbClr val="FF7D00"/>
                </a:solidFill>
              </a:defRPr>
            </a:lvl1pPr>
          </a:lstStyle>
          <a:p>
            <a:pPr lvl="0"/>
            <a:r>
              <a:rPr lang="nl-NL" dirty="0"/>
              <a:t>Ondertitel</a:t>
            </a:r>
          </a:p>
        </p:txBody>
      </p:sp>
    </p:spTree>
    <p:extLst>
      <p:ext uri="{BB962C8B-B14F-4D97-AF65-F5344CB8AC3E}">
        <p14:creationId xmlns:p14="http://schemas.microsoft.com/office/powerpoint/2010/main" val="1399154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1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6" dur="1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0" grpId="0" build="p">
        <p:tmplLst>
          <p:tmpl lvl="1">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500" fill="hold"/>
                        <p:tgtEl>
                          <p:spTgt spid="10"/>
                        </p:tgtEl>
                        <p:attrNameLst>
                          <p:attrName>ppt_x</p:attrName>
                        </p:attrNameLst>
                      </p:cBhvr>
                      <p:tavLst>
                        <p:tav tm="0">
                          <p:val>
                            <p:strVal val="0-#ppt_w/2"/>
                          </p:val>
                        </p:tav>
                        <p:tav tm="100000">
                          <p:val>
                            <p:strVal val="#ppt_x"/>
                          </p:val>
                        </p:tav>
                      </p:tavLst>
                    </p:anim>
                    <p:anim calcmode="lin" valueType="num">
                      <p:cBhvr additive="base">
                        <p:cTn dur="15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A3B8C-00A7-485E-ADD9-2B7D0847F94D}"/>
              </a:ext>
            </a:extLst>
          </p:cNvPr>
          <p:cNvSpPr>
            <a:spLocks noGrp="1"/>
          </p:cNvSpPr>
          <p:nvPr>
            <p:ph type="title"/>
          </p:nvPr>
        </p:nvSpPr>
        <p:spPr/>
        <p:txBody>
          <a:bodyPr/>
          <a:lstStyle>
            <a:lvl1pPr>
              <a:defRPr spc="50" baseline="0">
                <a:solidFill>
                  <a:srgbClr val="FF7D00"/>
                </a:solidFill>
              </a:defRPr>
            </a:lvl1pPr>
          </a:lstStyle>
          <a:p>
            <a:r>
              <a:rPr lang="nl-NL"/>
              <a:t>Klik om stijl te bewerken</a:t>
            </a:r>
            <a:endParaRPr lang="nl-NL" dirty="0"/>
          </a:p>
        </p:txBody>
      </p:sp>
      <p:sp>
        <p:nvSpPr>
          <p:cNvPr id="3" name="Tijdelijke aanduiding voor dianummer 2">
            <a:extLst>
              <a:ext uri="{FF2B5EF4-FFF2-40B4-BE49-F238E27FC236}">
                <a16:creationId xmlns:a16="http://schemas.microsoft.com/office/drawing/2014/main" id="{6944DC46-0753-43E3-96B3-01C46152C777}"/>
              </a:ext>
            </a:extLst>
          </p:cNvPr>
          <p:cNvSpPr>
            <a:spLocks noGrp="1"/>
          </p:cNvSpPr>
          <p:nvPr>
            <p:ph type="sldNum" sz="quarter" idx="10"/>
          </p:nvPr>
        </p:nvSpPr>
        <p:spPr/>
        <p:txBody>
          <a:bodyPr/>
          <a:lstStyle/>
          <a:p>
            <a:fld id="{6A65EC97-7319-4F10-B62A-0FCF9B0700A7}" type="slidenum">
              <a:rPr lang="nl-NL" altLang="nl-NL" smtClean="0"/>
              <a:pPr/>
              <a:t>‹nr.›</a:t>
            </a:fld>
            <a:endParaRPr lang="nl-NL" altLang="nl-NL" dirty="0"/>
          </a:p>
        </p:txBody>
      </p:sp>
      <p:sp>
        <p:nvSpPr>
          <p:cNvPr id="4" name="Tijdelijke aanduiding voor voettekst 3">
            <a:extLst>
              <a:ext uri="{FF2B5EF4-FFF2-40B4-BE49-F238E27FC236}">
                <a16:creationId xmlns:a16="http://schemas.microsoft.com/office/drawing/2014/main" id="{B3277D04-41E5-4A69-822A-280D288707A5}"/>
              </a:ext>
            </a:extLst>
          </p:cNvPr>
          <p:cNvSpPr>
            <a:spLocks noGrp="1"/>
          </p:cNvSpPr>
          <p:nvPr>
            <p:ph type="ftr" sz="quarter" idx="11"/>
          </p:nvPr>
        </p:nvSpPr>
        <p:spPr/>
        <p:txBody>
          <a:bodyPr/>
          <a:lstStyle/>
          <a:p>
            <a:r>
              <a:rPr lang="nl-NL"/>
              <a:t>Titel presentatie</a:t>
            </a:r>
            <a:endParaRPr lang="nl-NL" dirty="0"/>
          </a:p>
        </p:txBody>
      </p:sp>
      <p:sp>
        <p:nvSpPr>
          <p:cNvPr id="5" name="Content Placeholder 2">
            <a:extLst>
              <a:ext uri="{FF2B5EF4-FFF2-40B4-BE49-F238E27FC236}">
                <a16:creationId xmlns:a16="http://schemas.microsoft.com/office/drawing/2014/main" id="{4FDB29D7-2730-42E3-B9C4-3AF19C912F68}"/>
              </a:ext>
            </a:extLst>
          </p:cNvPr>
          <p:cNvSpPr>
            <a:spLocks noGrp="1"/>
          </p:cNvSpPr>
          <p:nvPr>
            <p:ph idx="1"/>
          </p:nvPr>
        </p:nvSpPr>
        <p:spPr>
          <a:xfrm>
            <a:off x="959999" y="1825625"/>
            <a:ext cx="10547055" cy="4351338"/>
          </a:xfrm>
        </p:spPr>
        <p:txBody>
          <a:bodyPr anchor="ct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2772802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jst met ico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A3B8C-00A7-485E-ADD9-2B7D0847F94D}"/>
              </a:ext>
            </a:extLst>
          </p:cNvPr>
          <p:cNvSpPr>
            <a:spLocks noGrp="1"/>
          </p:cNvSpPr>
          <p:nvPr>
            <p:ph type="title"/>
          </p:nvPr>
        </p:nvSpPr>
        <p:spPr/>
        <p:txBody>
          <a:bodyPr/>
          <a:lstStyle>
            <a:lvl1pPr>
              <a:defRPr spc="50" baseline="0">
                <a:solidFill>
                  <a:srgbClr val="FF7D00"/>
                </a:solidFill>
              </a:defRPr>
            </a:lvl1pPr>
          </a:lstStyle>
          <a:p>
            <a:r>
              <a:rPr lang="nl-NL"/>
              <a:t>Klik om stijl te bewerken</a:t>
            </a:r>
            <a:endParaRPr lang="nl-NL" dirty="0"/>
          </a:p>
        </p:txBody>
      </p:sp>
      <p:sp>
        <p:nvSpPr>
          <p:cNvPr id="3" name="Tijdelijke aanduiding voor dianummer 2">
            <a:extLst>
              <a:ext uri="{FF2B5EF4-FFF2-40B4-BE49-F238E27FC236}">
                <a16:creationId xmlns:a16="http://schemas.microsoft.com/office/drawing/2014/main" id="{6944DC46-0753-43E3-96B3-01C46152C777}"/>
              </a:ext>
            </a:extLst>
          </p:cNvPr>
          <p:cNvSpPr>
            <a:spLocks noGrp="1"/>
          </p:cNvSpPr>
          <p:nvPr>
            <p:ph type="sldNum" sz="quarter" idx="10"/>
          </p:nvPr>
        </p:nvSpPr>
        <p:spPr/>
        <p:txBody>
          <a:bodyPr/>
          <a:lstStyle/>
          <a:p>
            <a:fld id="{6A65EC97-7319-4F10-B62A-0FCF9B0700A7}" type="slidenum">
              <a:rPr lang="nl-NL" altLang="nl-NL" smtClean="0"/>
              <a:pPr/>
              <a:t>‹nr.›</a:t>
            </a:fld>
            <a:endParaRPr lang="nl-NL" altLang="nl-NL" dirty="0"/>
          </a:p>
        </p:txBody>
      </p:sp>
      <p:sp>
        <p:nvSpPr>
          <p:cNvPr id="4" name="Tijdelijke aanduiding voor voettekst 3">
            <a:extLst>
              <a:ext uri="{FF2B5EF4-FFF2-40B4-BE49-F238E27FC236}">
                <a16:creationId xmlns:a16="http://schemas.microsoft.com/office/drawing/2014/main" id="{B3277D04-41E5-4A69-822A-280D288707A5}"/>
              </a:ext>
            </a:extLst>
          </p:cNvPr>
          <p:cNvSpPr>
            <a:spLocks noGrp="1"/>
          </p:cNvSpPr>
          <p:nvPr>
            <p:ph type="ftr" sz="quarter" idx="11"/>
          </p:nvPr>
        </p:nvSpPr>
        <p:spPr/>
        <p:txBody>
          <a:bodyPr/>
          <a:lstStyle/>
          <a:p>
            <a:r>
              <a:rPr lang="nl-NL"/>
              <a:t>Titel presentatie</a:t>
            </a:r>
            <a:endParaRPr lang="nl-NL" dirty="0"/>
          </a:p>
        </p:txBody>
      </p:sp>
      <p:graphicFrame>
        <p:nvGraphicFramePr>
          <p:cNvPr id="11" name="Tijdelijke aanduiding voor tekst 2">
            <a:extLst>
              <a:ext uri="{FF2B5EF4-FFF2-40B4-BE49-F238E27FC236}">
                <a16:creationId xmlns:a16="http://schemas.microsoft.com/office/drawing/2014/main" id="{6FC1EE31-4CAA-3834-0FB5-8A5AE6C381F1}"/>
              </a:ext>
            </a:extLst>
          </p:cNvPr>
          <p:cNvGraphicFramePr/>
          <p:nvPr userDrawn="1">
            <p:extLst>
              <p:ext uri="{D42A27DB-BD31-4B8C-83A1-F6EECF244321}">
                <p14:modId xmlns:p14="http://schemas.microsoft.com/office/powerpoint/2010/main" val="3668959841"/>
              </p:ext>
            </p:extLst>
          </p:nvPr>
        </p:nvGraphicFramePr>
        <p:xfrm>
          <a:off x="959999" y="1825625"/>
          <a:ext cx="10547055" cy="4060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2679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graphicEl>
                                              <a:dgm id="{0FDBCB80-EB5F-44F3-BEB9-3E1ED67E0287}"/>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graphicEl>
                                              <a:dgm id="{CB0EB5CA-1FDC-45D4-ACE6-378BFC715B25}"/>
                                            </p:graphic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graphicEl>
                                              <a:dgm id="{6E78C9A5-EE31-479F-8E3C-285C4BDD757F}"/>
                                            </p:graphic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graphicEl>
                                              <a:dgm id="{27F87F0A-3208-424B-BDE8-32074F87EDE7}"/>
                                            </p:graphic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graphicEl>
                                              <a:dgm id="{CADF7043-41C9-4C49-9B6C-C683EE67A1B4}"/>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graphicEl>
                                              <a:dgm id="{0AEDB8E9-15C8-4D03-AEDF-9EB8DC235661}"/>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graphicEl>
                                              <a:dgm id="{9A068554-8BD1-44EA-B3F0-E4FCCA6A6369}"/>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
                                            <p:graphicEl>
                                              <a:dgm id="{92CA62F5-F50E-4827-B52A-4DEC2411618C}"/>
                                            </p:graphic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graphicEl>
                                              <a:dgm id="{DDE0E57A-A3A1-4126-B2EB-5DC07E70E095}"/>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graphicEl>
                                              <a:dgm id="{2578D411-38C9-40F0-AEA6-3E9C5EBCAAEC}"/>
                                            </p:graphic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1">
                                            <p:graphicEl>
                                              <a:dgm id="{53242044-0672-4DEC-A82B-DAAD07D63E38}"/>
                                            </p:graphic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
                                            <p:graphicEl>
                                              <a:dgm id="{29F26883-DA49-400C-8523-AA537952942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Sub>
          <a:bldDgm bld="one"/>
        </p:bldSub>
      </p:bldGraphic>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s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A3B8C-00A7-485E-ADD9-2B7D0847F94D}"/>
              </a:ext>
            </a:extLst>
          </p:cNvPr>
          <p:cNvSpPr>
            <a:spLocks noGrp="1"/>
          </p:cNvSpPr>
          <p:nvPr>
            <p:ph type="title"/>
          </p:nvPr>
        </p:nvSpPr>
        <p:spPr/>
        <p:txBody>
          <a:bodyPr/>
          <a:lstStyle>
            <a:lvl1pPr>
              <a:defRPr spc="50" baseline="0">
                <a:solidFill>
                  <a:srgbClr val="FF7D00"/>
                </a:solidFill>
              </a:defRPr>
            </a:lvl1pPr>
          </a:lstStyle>
          <a:p>
            <a:r>
              <a:rPr lang="nl-NL"/>
              <a:t>Klik om stijl te bewerken</a:t>
            </a:r>
            <a:endParaRPr lang="nl-NL" dirty="0"/>
          </a:p>
        </p:txBody>
      </p:sp>
      <p:sp>
        <p:nvSpPr>
          <p:cNvPr id="3" name="Tijdelijke aanduiding voor dianummer 2">
            <a:extLst>
              <a:ext uri="{FF2B5EF4-FFF2-40B4-BE49-F238E27FC236}">
                <a16:creationId xmlns:a16="http://schemas.microsoft.com/office/drawing/2014/main" id="{6944DC46-0753-43E3-96B3-01C46152C777}"/>
              </a:ext>
            </a:extLst>
          </p:cNvPr>
          <p:cNvSpPr>
            <a:spLocks noGrp="1"/>
          </p:cNvSpPr>
          <p:nvPr>
            <p:ph type="sldNum" sz="quarter" idx="10"/>
          </p:nvPr>
        </p:nvSpPr>
        <p:spPr/>
        <p:txBody>
          <a:bodyPr/>
          <a:lstStyle/>
          <a:p>
            <a:fld id="{6A65EC97-7319-4F10-B62A-0FCF9B0700A7}" type="slidenum">
              <a:rPr lang="nl-NL" altLang="nl-NL" smtClean="0"/>
              <a:pPr/>
              <a:t>‹nr.›</a:t>
            </a:fld>
            <a:endParaRPr lang="nl-NL" altLang="nl-NL" dirty="0"/>
          </a:p>
        </p:txBody>
      </p:sp>
      <p:sp>
        <p:nvSpPr>
          <p:cNvPr id="4" name="Tijdelijke aanduiding voor voettekst 3">
            <a:extLst>
              <a:ext uri="{FF2B5EF4-FFF2-40B4-BE49-F238E27FC236}">
                <a16:creationId xmlns:a16="http://schemas.microsoft.com/office/drawing/2014/main" id="{B3277D04-41E5-4A69-822A-280D288707A5}"/>
              </a:ext>
            </a:extLst>
          </p:cNvPr>
          <p:cNvSpPr>
            <a:spLocks noGrp="1"/>
          </p:cNvSpPr>
          <p:nvPr>
            <p:ph type="ftr" sz="quarter" idx="11"/>
          </p:nvPr>
        </p:nvSpPr>
        <p:spPr/>
        <p:txBody>
          <a:bodyPr/>
          <a:lstStyle/>
          <a:p>
            <a:r>
              <a:rPr lang="nl-NL"/>
              <a:t>Titel presentatie</a:t>
            </a:r>
            <a:endParaRPr lang="nl-NL" dirty="0"/>
          </a:p>
        </p:txBody>
      </p:sp>
      <p:graphicFrame>
        <p:nvGraphicFramePr>
          <p:cNvPr id="5" name="Diagram 4">
            <a:extLst>
              <a:ext uri="{FF2B5EF4-FFF2-40B4-BE49-F238E27FC236}">
                <a16:creationId xmlns:a16="http://schemas.microsoft.com/office/drawing/2014/main" id="{FE808D67-BA99-569F-9D63-CF6D58B3268C}"/>
              </a:ext>
            </a:extLst>
          </p:cNvPr>
          <p:cNvGraphicFramePr/>
          <p:nvPr userDrawn="1">
            <p:extLst>
              <p:ext uri="{D42A27DB-BD31-4B8C-83A1-F6EECF244321}">
                <p14:modId xmlns:p14="http://schemas.microsoft.com/office/powerpoint/2010/main" val="121296449"/>
              </p:ext>
            </p:extLst>
          </p:nvPr>
        </p:nvGraphicFramePr>
        <p:xfrm>
          <a:off x="959999" y="2038351"/>
          <a:ext cx="10860526" cy="394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07525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675203" cy="1753128"/>
          </a:xfrm>
        </p:spPr>
        <p:txBody>
          <a:bodyPr anchor="b"/>
          <a:lstStyle>
            <a:lvl1pPr>
              <a:lnSpc>
                <a:spcPct val="100000"/>
              </a:lnSpc>
              <a:defRPr sz="6000">
                <a:solidFill>
                  <a:srgbClr val="FF7D00"/>
                </a:solidFill>
              </a:defRPr>
            </a:lvl1pPr>
          </a:lstStyle>
          <a:p>
            <a:r>
              <a:rPr lang="nl-NL"/>
              <a:t>Klik om stijl te bewerken</a:t>
            </a:r>
            <a:endParaRPr lang="en-US" dirty="0"/>
          </a:p>
        </p:txBody>
      </p:sp>
      <p:sp>
        <p:nvSpPr>
          <p:cNvPr id="3" name="Text Placeholder 2"/>
          <p:cNvSpPr>
            <a:spLocks noGrp="1"/>
          </p:cNvSpPr>
          <p:nvPr>
            <p:ph type="body" idx="1"/>
          </p:nvPr>
        </p:nvSpPr>
        <p:spPr>
          <a:xfrm>
            <a:off x="831851" y="3539068"/>
            <a:ext cx="10675203" cy="2550584"/>
          </a:xfrm>
        </p:spPr>
        <p:txBody>
          <a:bodyPr anchor="ctr"/>
          <a:lstStyle>
            <a:lvl1pPr marL="0" indent="0">
              <a:lnSpc>
                <a:spcPct val="120000"/>
              </a:lnSpc>
              <a:buNone/>
              <a:defRPr sz="2400">
                <a:solidFill>
                  <a:srgbClr val="4041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6" name="Slide Number Placeholder 5"/>
          <p:cNvSpPr>
            <a:spLocks noGrp="1"/>
          </p:cNvSpPr>
          <p:nvPr>
            <p:ph type="sldNum" sz="quarter" idx="12"/>
          </p:nvPr>
        </p:nvSpPr>
        <p:spPr/>
        <p:txBody>
          <a:bodyPr/>
          <a:lstStyle>
            <a:lvl1pPr>
              <a:defRPr b="0"/>
            </a:lvl1pPr>
          </a:lstStyle>
          <a:p>
            <a:fld id="{CD3F00FB-624E-400C-9E58-6B1177975A87}" type="slidenum">
              <a:rPr lang="nl-NL" altLang="nl-NL" smtClean="0"/>
              <a:pPr/>
              <a:t>‹nr.›</a:t>
            </a:fld>
            <a:endParaRPr lang="nl-NL" altLang="nl-NL" dirty="0"/>
          </a:p>
        </p:txBody>
      </p:sp>
      <p:sp>
        <p:nvSpPr>
          <p:cNvPr id="7" name="Tijdelijke aanduiding voor voettekst 4"/>
          <p:cNvSpPr>
            <a:spLocks noGrp="1"/>
          </p:cNvSpPr>
          <p:nvPr>
            <p:ph type="ftr" sz="quarter" idx="3"/>
          </p:nvPr>
        </p:nvSpPr>
        <p:spPr>
          <a:xfrm>
            <a:off x="959999" y="6328700"/>
            <a:ext cx="4114800" cy="529300"/>
          </a:xfrm>
          <a:prstGeom prst="rect">
            <a:avLst/>
          </a:prstGeom>
        </p:spPr>
        <p:txBody>
          <a:bodyPr vert="horz" lIns="91440" tIns="45720" rIns="91440" bIns="45720" rtlCol="0" anchor="ctr"/>
          <a:lstStyle>
            <a:lvl1pPr algn="l">
              <a:defRPr sz="1200">
                <a:solidFill>
                  <a:schemeClr val="bg1"/>
                </a:solidFill>
              </a:defRPr>
            </a:lvl1pPr>
          </a:lstStyle>
          <a:p>
            <a:r>
              <a:rPr lang="nl-NL" dirty="0"/>
              <a:t>Titel presentatie</a:t>
            </a:r>
          </a:p>
        </p:txBody>
      </p:sp>
    </p:spTree>
    <p:extLst>
      <p:ext uri="{BB962C8B-B14F-4D97-AF65-F5344CB8AC3E}">
        <p14:creationId xmlns:p14="http://schemas.microsoft.com/office/powerpoint/2010/main" val="2869888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BBC2F-A38E-5587-E061-FA40FB9400AE}"/>
              </a:ext>
            </a:extLst>
          </p:cNvPr>
          <p:cNvSpPr txBox="1">
            <a:spLocks noGrp="1"/>
          </p:cNvSpPr>
          <p:nvPr>
            <p:ph type="title"/>
          </p:nvPr>
        </p:nvSpPr>
        <p:spPr/>
        <p:txBody>
          <a:bodyPr/>
          <a:lstStyle>
            <a:lvl1pPr>
              <a:defRPr spc="50"/>
            </a:lvl1pPr>
          </a:lstStyle>
          <a:p>
            <a:pPr lvl="0"/>
            <a:r>
              <a:rPr lang="nl-NL"/>
              <a:t>Klik om stijl te bewerken</a:t>
            </a:r>
          </a:p>
        </p:txBody>
      </p:sp>
      <p:sp>
        <p:nvSpPr>
          <p:cNvPr id="3" name="Tijdelijke aanduiding voor dianummer 2">
            <a:extLst>
              <a:ext uri="{FF2B5EF4-FFF2-40B4-BE49-F238E27FC236}">
                <a16:creationId xmlns:a16="http://schemas.microsoft.com/office/drawing/2014/main" id="{22B7A147-105C-FE10-2AFC-5AB5ADDF149A}"/>
              </a:ext>
            </a:extLst>
          </p:cNvPr>
          <p:cNvSpPr txBox="1">
            <a:spLocks noGrp="1"/>
          </p:cNvSpPr>
          <p:nvPr>
            <p:ph type="sldNum" sz="quarter" idx="8"/>
          </p:nvPr>
        </p:nvSpPr>
        <p:spPr/>
        <p:txBody>
          <a:bodyPr/>
          <a:lstStyle>
            <a:lvl1pPr>
              <a:defRPr/>
            </a:lvl1pPr>
          </a:lstStyle>
          <a:p>
            <a:pPr lvl="0"/>
            <a:fld id="{A53C7071-0F89-49D8-B233-7D1E0549D2CB}" type="slidenum">
              <a:t>‹nr.›</a:t>
            </a:fld>
            <a:endParaRPr lang="nl-NL"/>
          </a:p>
        </p:txBody>
      </p:sp>
      <p:sp>
        <p:nvSpPr>
          <p:cNvPr id="4" name="Tijdelijke aanduiding voor voettekst 3">
            <a:extLst>
              <a:ext uri="{FF2B5EF4-FFF2-40B4-BE49-F238E27FC236}">
                <a16:creationId xmlns:a16="http://schemas.microsoft.com/office/drawing/2014/main" id="{D56996F7-BEFC-0202-4915-C9CC63E858F2}"/>
              </a:ext>
            </a:extLst>
          </p:cNvPr>
          <p:cNvSpPr txBox="1">
            <a:spLocks noGrp="1"/>
          </p:cNvSpPr>
          <p:nvPr>
            <p:ph type="ftr" sz="quarter" idx="9"/>
          </p:nvPr>
        </p:nvSpPr>
        <p:spPr/>
        <p:txBody>
          <a:bodyPr/>
          <a:lstStyle>
            <a:lvl1pPr>
              <a:defRPr/>
            </a:lvl1pPr>
          </a:lstStyle>
          <a:p>
            <a:pPr lvl="0"/>
            <a:r>
              <a:rPr lang="nl-NL"/>
              <a:t>Titel presentatie</a:t>
            </a:r>
          </a:p>
        </p:txBody>
      </p:sp>
      <p:sp>
        <p:nvSpPr>
          <p:cNvPr id="5" name="Content Placeholder 2">
            <a:extLst>
              <a:ext uri="{FF2B5EF4-FFF2-40B4-BE49-F238E27FC236}">
                <a16:creationId xmlns:a16="http://schemas.microsoft.com/office/drawing/2014/main" id="{7CE317F3-FDEF-D18C-4373-3E0E421F659A}"/>
              </a:ext>
            </a:extLst>
          </p:cNvPr>
          <p:cNvSpPr txBox="1">
            <a:spLocks noGrp="1"/>
          </p:cNvSpPr>
          <p:nvPr>
            <p:ph idx="4294967295"/>
          </p:nvPr>
        </p:nvSpPr>
        <p:spPr/>
        <p:txBody>
          <a:bodyPr anchor="ct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356122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ekop met foto - variant 1">
    <p:bg>
      <p:bgPr>
        <a:blipFill dpi="0" rotWithShape="1">
          <a:blip r:embed="rId2">
            <a:lum/>
          </a:blip>
          <a:srcRect/>
          <a:stretch>
            <a:fillRect t="-10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40FBEFD-240B-40F9-865A-78C9F70816DC}"/>
              </a:ext>
            </a:extLst>
          </p:cNvPr>
          <p:cNvSpPr/>
          <p:nvPr userDrawn="1"/>
        </p:nvSpPr>
        <p:spPr>
          <a:xfrm>
            <a:off x="0" y="5469774"/>
            <a:ext cx="12191999" cy="85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7D00"/>
              </a:solidFill>
            </a:endParaRPr>
          </a:p>
        </p:txBody>
      </p:sp>
      <p:sp>
        <p:nvSpPr>
          <p:cNvPr id="2" name="Titel 1">
            <a:extLst>
              <a:ext uri="{FF2B5EF4-FFF2-40B4-BE49-F238E27FC236}">
                <a16:creationId xmlns:a16="http://schemas.microsoft.com/office/drawing/2014/main" id="{DE1048CD-84D7-478F-BCA1-6854C6B117E3}"/>
              </a:ext>
            </a:extLst>
          </p:cNvPr>
          <p:cNvSpPr>
            <a:spLocks noGrp="1"/>
          </p:cNvSpPr>
          <p:nvPr>
            <p:ph type="title" hasCustomPrompt="1"/>
          </p:nvPr>
        </p:nvSpPr>
        <p:spPr>
          <a:xfrm>
            <a:off x="959999" y="5541883"/>
            <a:ext cx="10874950" cy="775063"/>
          </a:xfrm>
        </p:spPr>
        <p:txBody>
          <a:bodyPr/>
          <a:lstStyle>
            <a:lvl1pPr>
              <a:defRPr spc="100" baseline="0">
                <a:solidFill>
                  <a:srgbClr val="FF7D00"/>
                </a:solidFill>
              </a:defRPr>
            </a:lvl1pPr>
          </a:lstStyle>
          <a:p>
            <a:r>
              <a:rPr lang="nl-NL" dirty="0"/>
              <a:t>Titel</a:t>
            </a:r>
          </a:p>
        </p:txBody>
      </p:sp>
      <p:sp>
        <p:nvSpPr>
          <p:cNvPr id="7" name="Tijdelijke aanduiding voor voettekst 3">
            <a:extLst>
              <a:ext uri="{FF2B5EF4-FFF2-40B4-BE49-F238E27FC236}">
                <a16:creationId xmlns:a16="http://schemas.microsoft.com/office/drawing/2014/main" id="{C9219B99-9157-4E5C-8829-C4C030A12372}"/>
              </a:ext>
            </a:extLst>
          </p:cNvPr>
          <p:cNvSpPr txBox="1">
            <a:spLocks/>
          </p:cNvSpPr>
          <p:nvPr userDrawn="1"/>
        </p:nvSpPr>
        <p:spPr>
          <a:xfrm>
            <a:off x="959999" y="6340547"/>
            <a:ext cx="7313144" cy="529300"/>
          </a:xfrm>
          <a:prstGeom prst="rect">
            <a:avLst/>
          </a:prstGeom>
        </p:spPr>
        <p:txBody>
          <a:bodyPr vert="horz" lIns="91440" tIns="45720" rIns="91440" bIns="45720" rtlCol="0" anchor="ctr"/>
          <a:lstStyle>
            <a:defPPr>
              <a:defRPr lang="en-US"/>
            </a:defPPr>
            <a:lvl1pPr marL="0" algn="l" defTabSz="457200" rtl="0" eaLnBrk="1" latinLnBrk="0" hangingPunct="1">
              <a:defRPr sz="1200" kern="1200" spc="5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dirty="0"/>
              <a:t>Programma </a:t>
            </a:r>
            <a:r>
              <a:rPr lang="nl-NL" i="1" dirty="0"/>
              <a:t>10voordeleraar</a:t>
            </a:r>
            <a:r>
              <a:rPr lang="nl-NL" dirty="0"/>
              <a:t> – Lerarenopleidingen werken samen aan borging eindniveau</a:t>
            </a:r>
          </a:p>
        </p:txBody>
      </p:sp>
    </p:spTree>
    <p:extLst>
      <p:ext uri="{BB962C8B-B14F-4D97-AF65-F5344CB8AC3E}">
        <p14:creationId xmlns:p14="http://schemas.microsoft.com/office/powerpoint/2010/main" val="1920644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ekop met foto - variant 2">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40FBEFD-240B-40F9-865A-78C9F70816DC}"/>
              </a:ext>
            </a:extLst>
          </p:cNvPr>
          <p:cNvSpPr/>
          <p:nvPr userDrawn="1"/>
        </p:nvSpPr>
        <p:spPr>
          <a:xfrm>
            <a:off x="0" y="5469774"/>
            <a:ext cx="12191999" cy="85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7D00"/>
              </a:solidFill>
            </a:endParaRPr>
          </a:p>
        </p:txBody>
      </p:sp>
      <p:sp>
        <p:nvSpPr>
          <p:cNvPr id="2" name="Titel 1">
            <a:extLst>
              <a:ext uri="{FF2B5EF4-FFF2-40B4-BE49-F238E27FC236}">
                <a16:creationId xmlns:a16="http://schemas.microsoft.com/office/drawing/2014/main" id="{DE1048CD-84D7-478F-BCA1-6854C6B117E3}"/>
              </a:ext>
            </a:extLst>
          </p:cNvPr>
          <p:cNvSpPr>
            <a:spLocks noGrp="1"/>
          </p:cNvSpPr>
          <p:nvPr>
            <p:ph type="title" hasCustomPrompt="1"/>
          </p:nvPr>
        </p:nvSpPr>
        <p:spPr>
          <a:xfrm>
            <a:off x="959999" y="5541883"/>
            <a:ext cx="10874950" cy="775063"/>
          </a:xfrm>
        </p:spPr>
        <p:txBody>
          <a:bodyPr/>
          <a:lstStyle>
            <a:lvl1pPr>
              <a:defRPr spc="100" baseline="0">
                <a:solidFill>
                  <a:srgbClr val="FF7D00"/>
                </a:solidFill>
              </a:defRPr>
            </a:lvl1pPr>
          </a:lstStyle>
          <a:p>
            <a:r>
              <a:rPr lang="nl-NL" dirty="0"/>
              <a:t>Titel</a:t>
            </a:r>
          </a:p>
        </p:txBody>
      </p:sp>
      <p:sp>
        <p:nvSpPr>
          <p:cNvPr id="7" name="Tijdelijke aanduiding voor voettekst 3">
            <a:extLst>
              <a:ext uri="{FF2B5EF4-FFF2-40B4-BE49-F238E27FC236}">
                <a16:creationId xmlns:a16="http://schemas.microsoft.com/office/drawing/2014/main" id="{C9219B99-9157-4E5C-8829-C4C030A12372}"/>
              </a:ext>
            </a:extLst>
          </p:cNvPr>
          <p:cNvSpPr txBox="1">
            <a:spLocks/>
          </p:cNvSpPr>
          <p:nvPr userDrawn="1"/>
        </p:nvSpPr>
        <p:spPr>
          <a:xfrm>
            <a:off x="959999" y="6340547"/>
            <a:ext cx="7313144" cy="529300"/>
          </a:xfrm>
          <a:prstGeom prst="rect">
            <a:avLst/>
          </a:prstGeom>
        </p:spPr>
        <p:txBody>
          <a:bodyPr vert="horz" lIns="91440" tIns="45720" rIns="91440" bIns="45720" rtlCol="0" anchor="ctr"/>
          <a:lstStyle>
            <a:defPPr>
              <a:defRPr lang="en-US"/>
            </a:defPPr>
            <a:lvl1pPr marL="0" algn="l" defTabSz="457200" rtl="0" eaLnBrk="1" latinLnBrk="0" hangingPunct="1">
              <a:defRPr sz="1200" kern="1200" spc="5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dirty="0"/>
              <a:t>Programma </a:t>
            </a:r>
            <a:r>
              <a:rPr lang="nl-NL" i="1" dirty="0"/>
              <a:t>10voordeleraar</a:t>
            </a:r>
            <a:r>
              <a:rPr lang="nl-NL" dirty="0"/>
              <a:t> – Lerarenopleidingen werken samen aan borging eindniveau</a:t>
            </a:r>
          </a:p>
        </p:txBody>
      </p:sp>
    </p:spTree>
    <p:extLst>
      <p:ext uri="{BB962C8B-B14F-4D97-AF65-F5344CB8AC3E}">
        <p14:creationId xmlns:p14="http://schemas.microsoft.com/office/powerpoint/2010/main" val="376502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ekop met foto - variant 3">
    <p:bg>
      <p:bgPr>
        <a:blipFill dpi="0" rotWithShape="1">
          <a:blip r:embed="rId2">
            <a:lum/>
          </a:blip>
          <a:srcRect/>
          <a:stretch>
            <a:fillRect t="-20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40FBEFD-240B-40F9-865A-78C9F70816DC}"/>
              </a:ext>
            </a:extLst>
          </p:cNvPr>
          <p:cNvSpPr/>
          <p:nvPr userDrawn="1"/>
        </p:nvSpPr>
        <p:spPr>
          <a:xfrm>
            <a:off x="0" y="5469774"/>
            <a:ext cx="12191999" cy="85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7D00"/>
              </a:solidFill>
            </a:endParaRPr>
          </a:p>
        </p:txBody>
      </p:sp>
      <p:sp>
        <p:nvSpPr>
          <p:cNvPr id="2" name="Titel 1">
            <a:extLst>
              <a:ext uri="{FF2B5EF4-FFF2-40B4-BE49-F238E27FC236}">
                <a16:creationId xmlns:a16="http://schemas.microsoft.com/office/drawing/2014/main" id="{DE1048CD-84D7-478F-BCA1-6854C6B117E3}"/>
              </a:ext>
            </a:extLst>
          </p:cNvPr>
          <p:cNvSpPr>
            <a:spLocks noGrp="1"/>
          </p:cNvSpPr>
          <p:nvPr>
            <p:ph type="title" hasCustomPrompt="1"/>
          </p:nvPr>
        </p:nvSpPr>
        <p:spPr>
          <a:xfrm>
            <a:off x="959999" y="5541883"/>
            <a:ext cx="10874950" cy="775063"/>
          </a:xfrm>
        </p:spPr>
        <p:txBody>
          <a:bodyPr/>
          <a:lstStyle>
            <a:lvl1pPr>
              <a:defRPr spc="100" baseline="0">
                <a:solidFill>
                  <a:srgbClr val="FF7D00"/>
                </a:solidFill>
              </a:defRPr>
            </a:lvl1pPr>
          </a:lstStyle>
          <a:p>
            <a:r>
              <a:rPr lang="nl-NL" dirty="0"/>
              <a:t>Titel</a:t>
            </a:r>
          </a:p>
        </p:txBody>
      </p:sp>
      <p:sp>
        <p:nvSpPr>
          <p:cNvPr id="7" name="Tijdelijke aanduiding voor voettekst 3">
            <a:extLst>
              <a:ext uri="{FF2B5EF4-FFF2-40B4-BE49-F238E27FC236}">
                <a16:creationId xmlns:a16="http://schemas.microsoft.com/office/drawing/2014/main" id="{C9219B99-9157-4E5C-8829-C4C030A12372}"/>
              </a:ext>
            </a:extLst>
          </p:cNvPr>
          <p:cNvSpPr txBox="1">
            <a:spLocks/>
          </p:cNvSpPr>
          <p:nvPr userDrawn="1"/>
        </p:nvSpPr>
        <p:spPr>
          <a:xfrm>
            <a:off x="959999" y="6340547"/>
            <a:ext cx="7313144" cy="529300"/>
          </a:xfrm>
          <a:prstGeom prst="rect">
            <a:avLst/>
          </a:prstGeom>
        </p:spPr>
        <p:txBody>
          <a:bodyPr vert="horz" lIns="91440" tIns="45720" rIns="91440" bIns="45720" rtlCol="0" anchor="ctr"/>
          <a:lstStyle>
            <a:defPPr>
              <a:defRPr lang="en-US"/>
            </a:defPPr>
            <a:lvl1pPr marL="0" algn="l" defTabSz="457200" rtl="0" eaLnBrk="1" latinLnBrk="0" hangingPunct="1">
              <a:defRPr sz="1200" kern="1200" spc="5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dirty="0"/>
              <a:t>Programma </a:t>
            </a:r>
            <a:r>
              <a:rPr lang="nl-NL" i="1" dirty="0"/>
              <a:t>10voordeleraar</a:t>
            </a:r>
            <a:r>
              <a:rPr lang="nl-NL" dirty="0"/>
              <a:t> – Lerarenopleidingen werken samen aan borging eindniveau</a:t>
            </a:r>
          </a:p>
        </p:txBody>
      </p:sp>
    </p:spTree>
    <p:extLst>
      <p:ext uri="{BB962C8B-B14F-4D97-AF65-F5344CB8AC3E}">
        <p14:creationId xmlns:p14="http://schemas.microsoft.com/office/powerpoint/2010/main" val="3451596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ekop met foto - variant 4">
    <p:bg>
      <p:bgPr>
        <a:blipFill dpi="0" rotWithShape="1">
          <a:blip r:embed="rId2">
            <a:lum/>
          </a:blip>
          <a:srcRect/>
          <a:stretch>
            <a:fillRect t="-20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40FBEFD-240B-40F9-865A-78C9F70816DC}"/>
              </a:ext>
            </a:extLst>
          </p:cNvPr>
          <p:cNvSpPr/>
          <p:nvPr userDrawn="1"/>
        </p:nvSpPr>
        <p:spPr>
          <a:xfrm>
            <a:off x="0" y="5469774"/>
            <a:ext cx="12191999" cy="85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7D00"/>
              </a:solidFill>
            </a:endParaRPr>
          </a:p>
        </p:txBody>
      </p:sp>
      <p:sp>
        <p:nvSpPr>
          <p:cNvPr id="2" name="Titel 1">
            <a:extLst>
              <a:ext uri="{FF2B5EF4-FFF2-40B4-BE49-F238E27FC236}">
                <a16:creationId xmlns:a16="http://schemas.microsoft.com/office/drawing/2014/main" id="{DE1048CD-84D7-478F-BCA1-6854C6B117E3}"/>
              </a:ext>
            </a:extLst>
          </p:cNvPr>
          <p:cNvSpPr>
            <a:spLocks noGrp="1"/>
          </p:cNvSpPr>
          <p:nvPr>
            <p:ph type="title" hasCustomPrompt="1"/>
          </p:nvPr>
        </p:nvSpPr>
        <p:spPr>
          <a:xfrm>
            <a:off x="959999" y="5541883"/>
            <a:ext cx="10874950" cy="775063"/>
          </a:xfrm>
        </p:spPr>
        <p:txBody>
          <a:bodyPr/>
          <a:lstStyle>
            <a:lvl1pPr>
              <a:defRPr spc="100" baseline="0">
                <a:solidFill>
                  <a:srgbClr val="FF7D00"/>
                </a:solidFill>
              </a:defRPr>
            </a:lvl1pPr>
          </a:lstStyle>
          <a:p>
            <a:r>
              <a:rPr lang="nl-NL" dirty="0"/>
              <a:t>Titel</a:t>
            </a:r>
          </a:p>
        </p:txBody>
      </p:sp>
      <p:sp>
        <p:nvSpPr>
          <p:cNvPr id="7" name="Tijdelijke aanduiding voor voettekst 3">
            <a:extLst>
              <a:ext uri="{FF2B5EF4-FFF2-40B4-BE49-F238E27FC236}">
                <a16:creationId xmlns:a16="http://schemas.microsoft.com/office/drawing/2014/main" id="{C9219B99-9157-4E5C-8829-C4C030A12372}"/>
              </a:ext>
            </a:extLst>
          </p:cNvPr>
          <p:cNvSpPr txBox="1">
            <a:spLocks/>
          </p:cNvSpPr>
          <p:nvPr userDrawn="1"/>
        </p:nvSpPr>
        <p:spPr>
          <a:xfrm>
            <a:off x="959999" y="6340547"/>
            <a:ext cx="7313144" cy="529300"/>
          </a:xfrm>
          <a:prstGeom prst="rect">
            <a:avLst/>
          </a:prstGeom>
        </p:spPr>
        <p:txBody>
          <a:bodyPr vert="horz" lIns="91440" tIns="45720" rIns="91440" bIns="45720" rtlCol="0" anchor="ctr"/>
          <a:lstStyle>
            <a:defPPr>
              <a:defRPr lang="en-US"/>
            </a:defPPr>
            <a:lvl1pPr marL="0" algn="l" defTabSz="457200" rtl="0" eaLnBrk="1" latinLnBrk="0" hangingPunct="1">
              <a:defRPr sz="1200" kern="1200" spc="5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dirty="0"/>
              <a:t>Programma </a:t>
            </a:r>
            <a:r>
              <a:rPr lang="nl-NL" i="1" dirty="0"/>
              <a:t>10voordeleraar</a:t>
            </a:r>
            <a:r>
              <a:rPr lang="nl-NL" dirty="0"/>
              <a:t> – Lerarenopleidingen werken samen aan borging eindniveau</a:t>
            </a:r>
          </a:p>
        </p:txBody>
      </p:sp>
    </p:spTree>
    <p:extLst>
      <p:ext uri="{BB962C8B-B14F-4D97-AF65-F5344CB8AC3E}">
        <p14:creationId xmlns:p14="http://schemas.microsoft.com/office/powerpoint/2010/main" val="4203180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ekop met foto - variant 4">
    <p:bg>
      <p:bgPr>
        <a:blipFill dpi="0" rotWithShape="1">
          <a:blip r:embed="rId2">
            <a:lum/>
          </a:blip>
          <a:srcRect/>
          <a:stretch>
            <a:fillRect b="-20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40FBEFD-240B-40F9-865A-78C9F70816DC}"/>
              </a:ext>
            </a:extLst>
          </p:cNvPr>
          <p:cNvSpPr/>
          <p:nvPr userDrawn="1"/>
        </p:nvSpPr>
        <p:spPr>
          <a:xfrm>
            <a:off x="0" y="5469774"/>
            <a:ext cx="12191999" cy="85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7D00"/>
              </a:solidFill>
            </a:endParaRPr>
          </a:p>
        </p:txBody>
      </p:sp>
      <p:sp>
        <p:nvSpPr>
          <p:cNvPr id="2" name="Titel 1">
            <a:extLst>
              <a:ext uri="{FF2B5EF4-FFF2-40B4-BE49-F238E27FC236}">
                <a16:creationId xmlns:a16="http://schemas.microsoft.com/office/drawing/2014/main" id="{DE1048CD-84D7-478F-BCA1-6854C6B117E3}"/>
              </a:ext>
            </a:extLst>
          </p:cNvPr>
          <p:cNvSpPr>
            <a:spLocks noGrp="1"/>
          </p:cNvSpPr>
          <p:nvPr>
            <p:ph type="title" hasCustomPrompt="1"/>
          </p:nvPr>
        </p:nvSpPr>
        <p:spPr>
          <a:xfrm>
            <a:off x="959999" y="5541883"/>
            <a:ext cx="10874950" cy="775063"/>
          </a:xfrm>
        </p:spPr>
        <p:txBody>
          <a:bodyPr/>
          <a:lstStyle>
            <a:lvl1pPr>
              <a:defRPr spc="100" baseline="0">
                <a:solidFill>
                  <a:srgbClr val="FF7D00"/>
                </a:solidFill>
              </a:defRPr>
            </a:lvl1pPr>
          </a:lstStyle>
          <a:p>
            <a:r>
              <a:rPr lang="nl-NL" dirty="0"/>
              <a:t>Titel</a:t>
            </a:r>
          </a:p>
        </p:txBody>
      </p:sp>
      <p:sp>
        <p:nvSpPr>
          <p:cNvPr id="7" name="Tijdelijke aanduiding voor voettekst 3">
            <a:extLst>
              <a:ext uri="{FF2B5EF4-FFF2-40B4-BE49-F238E27FC236}">
                <a16:creationId xmlns:a16="http://schemas.microsoft.com/office/drawing/2014/main" id="{C9219B99-9157-4E5C-8829-C4C030A12372}"/>
              </a:ext>
            </a:extLst>
          </p:cNvPr>
          <p:cNvSpPr txBox="1">
            <a:spLocks/>
          </p:cNvSpPr>
          <p:nvPr userDrawn="1"/>
        </p:nvSpPr>
        <p:spPr>
          <a:xfrm>
            <a:off x="959999" y="6340547"/>
            <a:ext cx="7313144" cy="529300"/>
          </a:xfrm>
          <a:prstGeom prst="rect">
            <a:avLst/>
          </a:prstGeom>
        </p:spPr>
        <p:txBody>
          <a:bodyPr vert="horz" lIns="91440" tIns="45720" rIns="91440" bIns="45720" rtlCol="0" anchor="ctr"/>
          <a:lstStyle>
            <a:defPPr>
              <a:defRPr lang="en-US"/>
            </a:defPPr>
            <a:lvl1pPr marL="0" algn="l" defTabSz="457200" rtl="0" eaLnBrk="1" latinLnBrk="0" hangingPunct="1">
              <a:defRPr sz="1200" kern="1200" spc="5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dirty="0"/>
              <a:t>Programma </a:t>
            </a:r>
            <a:r>
              <a:rPr lang="nl-NL" i="1" dirty="0"/>
              <a:t>10voordeleraar</a:t>
            </a:r>
            <a:r>
              <a:rPr lang="nl-NL" dirty="0"/>
              <a:t> – Lerarenopleidingen werken samen aan borging eindniveau</a:t>
            </a:r>
          </a:p>
        </p:txBody>
      </p:sp>
    </p:spTree>
    <p:extLst>
      <p:ext uri="{BB962C8B-B14F-4D97-AF65-F5344CB8AC3E}">
        <p14:creationId xmlns:p14="http://schemas.microsoft.com/office/powerpoint/2010/main" val="4018093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960000" y="0"/>
            <a:ext cx="8732640" cy="1800000"/>
          </a:xfrm>
        </p:spPr>
        <p:txBody>
          <a:bodyPr/>
          <a:lstStyle>
            <a:lvl1pPr>
              <a:lnSpc>
                <a:spcPct val="100000"/>
              </a:lnSpc>
              <a:defRPr>
                <a:solidFill>
                  <a:srgbClr val="FF7D00"/>
                </a:solidFill>
              </a:defRPr>
            </a:lvl1pPr>
          </a:lstStyle>
          <a:p>
            <a:r>
              <a:rPr lang="nl-NL"/>
              <a:t>Klik om stijl te bewerken</a:t>
            </a:r>
            <a:endParaRPr lang="en-US" dirty="0"/>
          </a:p>
        </p:txBody>
      </p:sp>
      <p:sp>
        <p:nvSpPr>
          <p:cNvPr id="3" name="Content Placeholder 2"/>
          <p:cNvSpPr>
            <a:spLocks noGrp="1"/>
          </p:cNvSpPr>
          <p:nvPr>
            <p:ph sz="half" idx="1"/>
          </p:nvPr>
        </p:nvSpPr>
        <p:spPr>
          <a:xfrm>
            <a:off x="960000" y="1825625"/>
            <a:ext cx="5212200" cy="435133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94253" y="1825625"/>
            <a:ext cx="5212800" cy="435133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Slide Number Placeholder 6"/>
          <p:cNvSpPr>
            <a:spLocks noGrp="1"/>
          </p:cNvSpPr>
          <p:nvPr>
            <p:ph type="sldNum" sz="quarter" idx="12"/>
          </p:nvPr>
        </p:nvSpPr>
        <p:spPr/>
        <p:txBody>
          <a:bodyPr/>
          <a:lstStyle>
            <a:lvl1pPr>
              <a:defRPr b="0"/>
            </a:lvl1pPr>
          </a:lstStyle>
          <a:p>
            <a:fld id="{992B57E8-2677-4597-BF4C-013562F1F2ED}" type="slidenum">
              <a:rPr lang="nl-NL" altLang="nl-NL" smtClean="0"/>
              <a:pPr/>
              <a:t>‹nr.›</a:t>
            </a:fld>
            <a:endParaRPr lang="nl-NL" altLang="nl-NL" dirty="0"/>
          </a:p>
        </p:txBody>
      </p:sp>
      <p:sp>
        <p:nvSpPr>
          <p:cNvPr id="6" name="Tijdelijke aanduiding voor voettekst 4"/>
          <p:cNvSpPr>
            <a:spLocks noGrp="1"/>
          </p:cNvSpPr>
          <p:nvPr>
            <p:ph type="ftr" sz="quarter" idx="3"/>
          </p:nvPr>
        </p:nvSpPr>
        <p:spPr>
          <a:xfrm>
            <a:off x="959999" y="6328700"/>
            <a:ext cx="4114800" cy="529300"/>
          </a:xfrm>
          <a:prstGeom prst="rect">
            <a:avLst/>
          </a:prstGeom>
        </p:spPr>
        <p:txBody>
          <a:bodyPr vert="horz" lIns="91440" tIns="45720" rIns="91440" bIns="45720" rtlCol="0" anchor="ctr"/>
          <a:lstStyle>
            <a:lvl1pPr algn="l">
              <a:defRPr sz="1200">
                <a:solidFill>
                  <a:schemeClr val="bg1"/>
                </a:solidFill>
              </a:defRPr>
            </a:lvl1pPr>
          </a:lstStyle>
          <a:p>
            <a:r>
              <a:rPr lang="nl-NL" dirty="0"/>
              <a:t>Titel presentatie</a:t>
            </a:r>
          </a:p>
        </p:txBody>
      </p:sp>
    </p:spTree>
    <p:extLst>
      <p:ext uri="{BB962C8B-B14F-4D97-AF65-F5344CB8AC3E}">
        <p14:creationId xmlns:p14="http://schemas.microsoft.com/office/powerpoint/2010/main" val="1304160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960000" y="0"/>
            <a:ext cx="8732640" cy="1800000"/>
          </a:xfrm>
        </p:spPr>
        <p:txBody>
          <a:bodyPr/>
          <a:lstStyle>
            <a:lvl1pPr>
              <a:defRPr>
                <a:solidFill>
                  <a:srgbClr val="FF7D00"/>
                </a:solidFill>
              </a:defRPr>
            </a:lvl1pPr>
          </a:lstStyle>
          <a:p>
            <a:r>
              <a:rPr lang="nl-NL"/>
              <a:t>Klik om stijl te bewerken</a:t>
            </a:r>
            <a:endParaRPr lang="en-US" dirty="0"/>
          </a:p>
        </p:txBody>
      </p:sp>
      <p:sp>
        <p:nvSpPr>
          <p:cNvPr id="3" name="Text Placeholder 2"/>
          <p:cNvSpPr>
            <a:spLocks noGrp="1"/>
          </p:cNvSpPr>
          <p:nvPr>
            <p:ph type="body" idx="1"/>
          </p:nvPr>
        </p:nvSpPr>
        <p:spPr>
          <a:xfrm>
            <a:off x="960000" y="1799999"/>
            <a:ext cx="5212800" cy="917800"/>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960000" y="2717800"/>
            <a:ext cx="5212800" cy="3471863"/>
          </a:xfrm>
        </p:spPr>
        <p:txBody>
          <a:bodyPr>
            <a:normAutofit/>
          </a:bodyPr>
          <a:lstStyle>
            <a:lvl1pPr>
              <a:lnSpc>
                <a:spcPct val="120000"/>
              </a:lnSpc>
              <a:defRPr sz="2000"/>
            </a:lvl1pPr>
            <a:lvl2pPr>
              <a:lnSpc>
                <a:spcPct val="120000"/>
              </a:lnSpc>
              <a:defRPr sz="2000"/>
            </a:lvl2pPr>
            <a:lvl3pPr>
              <a:lnSpc>
                <a:spcPct val="120000"/>
              </a:lnSpc>
              <a:defRPr sz="2000"/>
            </a:lvl3pPr>
            <a:lvl4pPr>
              <a:lnSpc>
                <a:spcPct val="120000"/>
              </a:lnSpc>
              <a:defRPr sz="2000"/>
            </a:lvl4pPr>
            <a:lvl5pPr>
              <a:lnSpc>
                <a:spcPct val="120000"/>
              </a:lnSpc>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94253" y="1799999"/>
            <a:ext cx="5212800" cy="917800"/>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94253" y="2717799"/>
            <a:ext cx="5212800" cy="3471864"/>
          </a:xfrm>
        </p:spPr>
        <p:txBody>
          <a:bodyPr>
            <a:normAutofit/>
          </a:bodyPr>
          <a:lstStyle>
            <a:lvl1pPr>
              <a:lnSpc>
                <a:spcPct val="120000"/>
              </a:lnSpc>
              <a:defRPr sz="2000"/>
            </a:lvl1pPr>
            <a:lvl2pPr>
              <a:lnSpc>
                <a:spcPct val="120000"/>
              </a:lnSpc>
              <a:defRPr sz="2000"/>
            </a:lvl2pPr>
            <a:lvl3pPr>
              <a:lnSpc>
                <a:spcPct val="120000"/>
              </a:lnSpc>
              <a:defRPr sz="2000"/>
            </a:lvl3pPr>
            <a:lvl4pPr>
              <a:lnSpc>
                <a:spcPct val="120000"/>
              </a:lnSpc>
              <a:defRPr sz="2000"/>
            </a:lvl4pPr>
            <a:lvl5pPr>
              <a:lnSpc>
                <a:spcPct val="120000"/>
              </a:lnSpc>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9" name="Slide Number Placeholder 8"/>
          <p:cNvSpPr>
            <a:spLocks noGrp="1"/>
          </p:cNvSpPr>
          <p:nvPr>
            <p:ph type="sldNum" sz="quarter" idx="12"/>
          </p:nvPr>
        </p:nvSpPr>
        <p:spPr/>
        <p:txBody>
          <a:bodyPr/>
          <a:lstStyle>
            <a:lvl1pPr>
              <a:defRPr b="0"/>
            </a:lvl1pPr>
          </a:lstStyle>
          <a:p>
            <a:fld id="{D16B490E-AFD4-46BC-B403-4119270DE2EC}" type="slidenum">
              <a:rPr lang="nl-NL" altLang="nl-NL" smtClean="0"/>
              <a:pPr/>
              <a:t>‹nr.›</a:t>
            </a:fld>
            <a:endParaRPr lang="nl-NL" altLang="nl-NL" dirty="0"/>
          </a:p>
        </p:txBody>
      </p:sp>
      <p:sp>
        <p:nvSpPr>
          <p:cNvPr id="10" name="Tijdelijke aanduiding voor voettekst 4"/>
          <p:cNvSpPr>
            <a:spLocks noGrp="1"/>
          </p:cNvSpPr>
          <p:nvPr>
            <p:ph type="ftr" sz="quarter" idx="13"/>
          </p:nvPr>
        </p:nvSpPr>
        <p:spPr>
          <a:xfrm>
            <a:off x="959999" y="6328700"/>
            <a:ext cx="4114800" cy="529300"/>
          </a:xfrm>
          <a:prstGeom prst="rect">
            <a:avLst/>
          </a:prstGeom>
        </p:spPr>
        <p:txBody>
          <a:bodyPr vert="horz" lIns="91440" tIns="45720" rIns="91440" bIns="45720" rtlCol="0" anchor="ctr"/>
          <a:lstStyle>
            <a:lvl1pPr algn="l">
              <a:defRPr sz="1200">
                <a:solidFill>
                  <a:schemeClr val="bg1"/>
                </a:solidFill>
              </a:defRPr>
            </a:lvl1pPr>
          </a:lstStyle>
          <a:p>
            <a:r>
              <a:rPr lang="nl-NL" dirty="0"/>
              <a:t>Titel presentatie</a:t>
            </a:r>
          </a:p>
        </p:txBody>
      </p:sp>
    </p:spTree>
    <p:extLst>
      <p:ext uri="{BB962C8B-B14F-4D97-AF65-F5344CB8AC3E}">
        <p14:creationId xmlns:p14="http://schemas.microsoft.com/office/powerpoint/2010/main" val="1889959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500"/>
                                        <p:tgtEl>
                                          <p:spTgt spid="6">
                                            <p:txEl>
                                              <p:pRg st="4" end="4"/>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fade">
                                      <p:cBhvr>
                                        <p:cTn id="5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140488"/>
          </a:xfrm>
        </p:spPr>
        <p:txBody>
          <a:bodyPr anchor="b"/>
          <a:lstStyle>
            <a:lvl1pPr>
              <a:lnSpc>
                <a:spcPct val="100000"/>
              </a:lnSpc>
              <a:defRPr sz="3200"/>
            </a:lvl1pPr>
          </a:lstStyle>
          <a:p>
            <a:r>
              <a:rPr lang="nl-NL"/>
              <a:t>Klik om stijl te bewerken</a:t>
            </a:r>
            <a:endParaRPr lang="en-US" dirty="0"/>
          </a:p>
        </p:txBody>
      </p:sp>
      <p:sp>
        <p:nvSpPr>
          <p:cNvPr id="3" name="Content Placeholder 2"/>
          <p:cNvSpPr>
            <a:spLocks noGrp="1"/>
          </p:cNvSpPr>
          <p:nvPr>
            <p:ph idx="1"/>
          </p:nvPr>
        </p:nvSpPr>
        <p:spPr>
          <a:xfrm>
            <a:off x="5183188" y="1613043"/>
            <a:ext cx="6172200" cy="4248008"/>
          </a:xfrm>
        </p:spPr>
        <p:txBody>
          <a:bodyPr/>
          <a:lstStyle>
            <a:lvl1pPr>
              <a:lnSpc>
                <a:spcPct val="120000"/>
              </a:lnSpc>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1613044"/>
            <a:ext cx="3932237" cy="4255945"/>
          </a:xfrm>
        </p:spPr>
        <p:txBody>
          <a:bodyPr/>
          <a:lstStyle>
            <a:lvl1pPr marL="0" indent="0">
              <a:lnSpc>
                <a:spcPct val="12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7" name="Slide Number Placeholder 6"/>
          <p:cNvSpPr>
            <a:spLocks noGrp="1"/>
          </p:cNvSpPr>
          <p:nvPr>
            <p:ph type="sldNum" sz="quarter" idx="12"/>
          </p:nvPr>
        </p:nvSpPr>
        <p:spPr/>
        <p:txBody>
          <a:bodyPr/>
          <a:lstStyle>
            <a:lvl1pPr>
              <a:defRPr b="0"/>
            </a:lvl1pPr>
          </a:lstStyle>
          <a:p>
            <a:fld id="{980EF5F3-428B-41B2-9C1C-F4FC3110A7B0}" type="slidenum">
              <a:rPr lang="nl-NL" altLang="nl-NL" smtClean="0"/>
              <a:pPr/>
              <a:t>‹nr.›</a:t>
            </a:fld>
            <a:endParaRPr lang="nl-NL" altLang="nl-NL" dirty="0"/>
          </a:p>
        </p:txBody>
      </p:sp>
      <p:sp>
        <p:nvSpPr>
          <p:cNvPr id="6" name="Tijdelijke aanduiding voor voettekst 4"/>
          <p:cNvSpPr>
            <a:spLocks noGrp="1"/>
          </p:cNvSpPr>
          <p:nvPr>
            <p:ph type="ftr" sz="quarter" idx="3"/>
          </p:nvPr>
        </p:nvSpPr>
        <p:spPr>
          <a:xfrm>
            <a:off x="959999" y="6328700"/>
            <a:ext cx="4114800" cy="529300"/>
          </a:xfrm>
          <a:prstGeom prst="rect">
            <a:avLst/>
          </a:prstGeom>
        </p:spPr>
        <p:txBody>
          <a:bodyPr vert="horz" lIns="91440" tIns="45720" rIns="91440" bIns="45720" rtlCol="0" anchor="ctr"/>
          <a:lstStyle>
            <a:lvl1pPr algn="l">
              <a:defRPr sz="1200">
                <a:solidFill>
                  <a:schemeClr val="bg1"/>
                </a:solidFill>
              </a:defRPr>
            </a:lvl1pPr>
          </a:lstStyle>
          <a:p>
            <a:r>
              <a:rPr lang="nl-NL" dirty="0"/>
              <a:t>Titel presentatie</a:t>
            </a:r>
          </a:p>
        </p:txBody>
      </p:sp>
    </p:spTree>
    <p:extLst>
      <p:ext uri="{BB962C8B-B14F-4D97-AF65-F5344CB8AC3E}">
        <p14:creationId xmlns:p14="http://schemas.microsoft.com/office/powerpoint/2010/main" val="524253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2667090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286225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ijst met ico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1E9C7-427C-7FE3-DC8E-FAC5C651D705}"/>
              </a:ext>
            </a:extLst>
          </p:cNvPr>
          <p:cNvSpPr txBox="1">
            <a:spLocks noGrp="1"/>
          </p:cNvSpPr>
          <p:nvPr>
            <p:ph type="title"/>
          </p:nvPr>
        </p:nvSpPr>
        <p:spPr/>
        <p:txBody>
          <a:bodyPr/>
          <a:lstStyle>
            <a:lvl1pPr>
              <a:defRPr spc="50"/>
            </a:lvl1pPr>
          </a:lstStyle>
          <a:p>
            <a:pPr lvl="0"/>
            <a:r>
              <a:rPr lang="nl-NL"/>
              <a:t>Klik om stijl te bewerken</a:t>
            </a:r>
          </a:p>
        </p:txBody>
      </p:sp>
      <p:sp>
        <p:nvSpPr>
          <p:cNvPr id="3" name="Tijdelijke aanduiding voor dianummer 2">
            <a:extLst>
              <a:ext uri="{FF2B5EF4-FFF2-40B4-BE49-F238E27FC236}">
                <a16:creationId xmlns:a16="http://schemas.microsoft.com/office/drawing/2014/main" id="{34F4270B-1D07-C9F1-72BE-3A6219B65124}"/>
              </a:ext>
            </a:extLst>
          </p:cNvPr>
          <p:cNvSpPr txBox="1">
            <a:spLocks noGrp="1"/>
          </p:cNvSpPr>
          <p:nvPr>
            <p:ph type="sldNum" sz="quarter" idx="8"/>
          </p:nvPr>
        </p:nvSpPr>
        <p:spPr/>
        <p:txBody>
          <a:bodyPr/>
          <a:lstStyle>
            <a:lvl1pPr>
              <a:defRPr/>
            </a:lvl1pPr>
          </a:lstStyle>
          <a:p>
            <a:pPr lvl="0"/>
            <a:fld id="{6314D550-E022-48ED-82E0-EE27E6335BAD}" type="slidenum">
              <a:t>‹nr.›</a:t>
            </a:fld>
            <a:endParaRPr lang="nl-NL"/>
          </a:p>
        </p:txBody>
      </p:sp>
      <p:sp>
        <p:nvSpPr>
          <p:cNvPr id="4" name="Tijdelijke aanduiding voor voettekst 3">
            <a:extLst>
              <a:ext uri="{FF2B5EF4-FFF2-40B4-BE49-F238E27FC236}">
                <a16:creationId xmlns:a16="http://schemas.microsoft.com/office/drawing/2014/main" id="{2BDF9AF5-AA7F-9DA6-04C3-4733F00604DC}"/>
              </a:ext>
            </a:extLst>
          </p:cNvPr>
          <p:cNvSpPr txBox="1">
            <a:spLocks noGrp="1"/>
          </p:cNvSpPr>
          <p:nvPr>
            <p:ph type="ftr" sz="quarter" idx="9"/>
          </p:nvPr>
        </p:nvSpPr>
        <p:spPr/>
        <p:txBody>
          <a:bodyPr/>
          <a:lstStyle>
            <a:lvl1pPr>
              <a:defRPr/>
            </a:lvl1pPr>
          </a:lstStyle>
          <a:p>
            <a:pPr lvl="0"/>
            <a:r>
              <a:rPr lang="nl-NL"/>
              <a:t>Titel presentatie</a:t>
            </a:r>
          </a:p>
        </p:txBody>
      </p:sp>
      <p:grpSp>
        <p:nvGrpSpPr>
          <p:cNvPr id="5" name="Tijdelijke aanduiding voor tekst 2">
            <a:extLst>
              <a:ext uri="{FF2B5EF4-FFF2-40B4-BE49-F238E27FC236}">
                <a16:creationId xmlns:a16="http://schemas.microsoft.com/office/drawing/2014/main" id="{8382BE99-4EB5-61C1-8461-38AAE4AF6F0D}"/>
              </a:ext>
            </a:extLst>
          </p:cNvPr>
          <p:cNvGrpSpPr/>
          <p:nvPr/>
        </p:nvGrpSpPr>
        <p:grpSpPr>
          <a:xfrm>
            <a:off x="960001" y="1827309"/>
            <a:ext cx="10547055" cy="4057448"/>
            <a:chOff x="960001" y="1827309"/>
            <a:chExt cx="10547055" cy="4057448"/>
          </a:xfrm>
        </p:grpSpPr>
        <p:sp>
          <p:nvSpPr>
            <p:cNvPr id="6" name="Vrije vorm: vorm 5">
              <a:extLst>
                <a:ext uri="{FF2B5EF4-FFF2-40B4-BE49-F238E27FC236}">
                  <a16:creationId xmlns:a16="http://schemas.microsoft.com/office/drawing/2014/main" id="{8B9B0530-D8DF-D644-54E9-2A370CEB71D5}"/>
                </a:ext>
              </a:extLst>
            </p:cNvPr>
            <p:cNvSpPr/>
            <p:nvPr/>
          </p:nvSpPr>
          <p:spPr>
            <a:xfrm>
              <a:off x="960001" y="1827309"/>
              <a:ext cx="10547055" cy="854195"/>
            </a:xfrm>
            <a:custGeom>
              <a:avLst/>
              <a:gdLst>
                <a:gd name="f0" fmla="val 10800000"/>
                <a:gd name="f1" fmla="val 5400000"/>
                <a:gd name="f2" fmla="val 16200000"/>
                <a:gd name="f3" fmla="val w"/>
                <a:gd name="f4" fmla="val h"/>
                <a:gd name="f5" fmla="val ss"/>
                <a:gd name="f6" fmla="val 0"/>
                <a:gd name="f7" fmla="*/ 5419351 1 1725033"/>
                <a:gd name="f8" fmla="val 45"/>
                <a:gd name="f9" fmla="val 216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DE6CB"/>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7" name="Rechthoek 6" descr="Familie">
              <a:extLst>
                <a:ext uri="{FF2B5EF4-FFF2-40B4-BE49-F238E27FC236}">
                  <a16:creationId xmlns:a16="http://schemas.microsoft.com/office/drawing/2014/main" id="{25A84C1F-D6E8-1720-E172-BD3EF022B633}"/>
                </a:ext>
              </a:extLst>
            </p:cNvPr>
            <p:cNvSpPr/>
            <p:nvPr/>
          </p:nvSpPr>
          <p:spPr>
            <a:xfrm>
              <a:off x="1218392" y="2019507"/>
              <a:ext cx="469809" cy="469809"/>
            </a:xfrm>
            <a:prstGeom prst="rect">
              <a:avLst/>
            </a:prstGeom>
            <a:blipFill>
              <a:blip r:embed="rId2">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8" name="Vrije vorm: vorm 7">
              <a:extLst>
                <a:ext uri="{FF2B5EF4-FFF2-40B4-BE49-F238E27FC236}">
                  <a16:creationId xmlns:a16="http://schemas.microsoft.com/office/drawing/2014/main" id="{344DF9F1-7556-6A03-5ED2-3D7624A83A5C}"/>
                </a:ext>
              </a:extLst>
            </p:cNvPr>
            <p:cNvSpPr/>
            <p:nvPr/>
          </p:nvSpPr>
          <p:spPr>
            <a:xfrm>
              <a:off x="1946602" y="1827309"/>
              <a:ext cx="9560454" cy="854195"/>
            </a:xfrm>
            <a:custGeom>
              <a:avLst/>
              <a:gdLst>
                <a:gd name="f0" fmla="val 10800000"/>
                <a:gd name="f1" fmla="val 5400000"/>
                <a:gd name="f2" fmla="val 180"/>
                <a:gd name="f3" fmla="val w"/>
                <a:gd name="f4" fmla="val h"/>
                <a:gd name="f5" fmla="val 0"/>
                <a:gd name="f6" fmla="val 9560452"/>
                <a:gd name="f7" fmla="val 854200"/>
                <a:gd name="f8" fmla="+- 0 0 -90"/>
                <a:gd name="f9" fmla="*/ f3 1 9560452"/>
                <a:gd name="f10" fmla="*/ f4 1 854200"/>
                <a:gd name="f11" fmla="+- f7 0 f5"/>
                <a:gd name="f12" fmla="+- f6 0 f5"/>
                <a:gd name="f13" fmla="*/ f8 f0 1"/>
                <a:gd name="f14" fmla="*/ f12 1 9560452"/>
                <a:gd name="f15" fmla="*/ f11 1 854200"/>
                <a:gd name="f16" fmla="*/ 0 f12 1"/>
                <a:gd name="f17" fmla="*/ 0 f11 1"/>
                <a:gd name="f18" fmla="*/ 9560452 f12 1"/>
                <a:gd name="f19" fmla="*/ 854200 f11 1"/>
                <a:gd name="f20" fmla="*/ f13 1 f2"/>
                <a:gd name="f21" fmla="*/ f16 1 9560452"/>
                <a:gd name="f22" fmla="*/ f17 1 854200"/>
                <a:gd name="f23" fmla="*/ f18 1 9560452"/>
                <a:gd name="f24" fmla="*/ f19 1 8542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560452" h="854200">
                  <a:moveTo>
                    <a:pt x="f5" y="f5"/>
                  </a:moveTo>
                  <a:lnTo>
                    <a:pt x="f6" y="f5"/>
                  </a:lnTo>
                  <a:lnTo>
                    <a:pt x="f6" y="f7"/>
                  </a:lnTo>
                  <a:lnTo>
                    <a:pt x="f5" y="f7"/>
                  </a:lnTo>
                  <a:lnTo>
                    <a:pt x="f5" y="f5"/>
                  </a:lnTo>
                  <a:close/>
                </a:path>
              </a:pathLst>
            </a:custGeom>
            <a:noFill/>
            <a:ln cap="flat">
              <a:noFill/>
              <a:prstDash val="solid"/>
            </a:ln>
          </p:spPr>
          <p:txBody>
            <a:bodyPr vert="horz" wrap="square" lIns="90406" tIns="90406" rIns="90406" bIns="90406" anchor="ctr" anchorCtr="0" compatLnSpc="1">
              <a:noAutofit/>
            </a:bodyPr>
            <a:lstStyle/>
            <a:p>
              <a:pPr marL="0" marR="0" lvl="0" indent="0" algn="l" defTabSz="977895" rtl="0" fontAlgn="auto" hangingPunct="1">
                <a:lnSpc>
                  <a:spcPct val="100000"/>
                </a:lnSpc>
                <a:spcBef>
                  <a:spcPts val="0"/>
                </a:spcBef>
                <a:spcAft>
                  <a:spcPts val="900"/>
                </a:spcAft>
                <a:buNone/>
                <a:tabLst/>
                <a:defRPr sz="1800" b="0" i="0" u="none" strike="noStrike" kern="0" cap="none" spc="0" baseline="0">
                  <a:solidFill>
                    <a:srgbClr val="000000"/>
                  </a:solidFill>
                  <a:uFillTx/>
                </a:defRPr>
              </a:pPr>
              <a:r>
                <a:rPr lang="nl-NL" sz="2200" b="0" i="0" u="none" strike="noStrike" kern="1200" cap="none" spc="0" baseline="0">
                  <a:solidFill>
                    <a:srgbClr val="40413F"/>
                  </a:solidFill>
                  <a:uFillTx/>
                  <a:latin typeface="Arial"/>
                </a:rPr>
                <a:t>Lijstonderdeel 1</a:t>
              </a:r>
              <a:endParaRPr lang="en-US" sz="2200" b="0" i="0" u="none" strike="noStrike" kern="1200" cap="none" spc="0" baseline="0">
                <a:solidFill>
                  <a:srgbClr val="40413F"/>
                </a:solidFill>
                <a:uFillTx/>
                <a:latin typeface="Arial"/>
              </a:endParaRPr>
            </a:p>
          </p:txBody>
        </p:sp>
        <p:sp>
          <p:nvSpPr>
            <p:cNvPr id="9" name="Vrije vorm: vorm 8">
              <a:extLst>
                <a:ext uri="{FF2B5EF4-FFF2-40B4-BE49-F238E27FC236}">
                  <a16:creationId xmlns:a16="http://schemas.microsoft.com/office/drawing/2014/main" id="{0A5B4341-5843-A09D-95B8-0116561495A4}"/>
                </a:ext>
              </a:extLst>
            </p:cNvPr>
            <p:cNvSpPr/>
            <p:nvPr/>
          </p:nvSpPr>
          <p:spPr>
            <a:xfrm>
              <a:off x="960001" y="2895063"/>
              <a:ext cx="10547055" cy="854195"/>
            </a:xfrm>
            <a:custGeom>
              <a:avLst/>
              <a:gdLst>
                <a:gd name="f0" fmla="val 10800000"/>
                <a:gd name="f1" fmla="val 5400000"/>
                <a:gd name="f2" fmla="val 16200000"/>
                <a:gd name="f3" fmla="val w"/>
                <a:gd name="f4" fmla="val h"/>
                <a:gd name="f5" fmla="val ss"/>
                <a:gd name="f6" fmla="val 0"/>
                <a:gd name="f7" fmla="*/ 5419351 1 1725033"/>
                <a:gd name="f8" fmla="val 45"/>
                <a:gd name="f9" fmla="val 216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DE6CB"/>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0" name="Rechthoek 9" descr="Contour rekenmachine">
              <a:extLst>
                <a:ext uri="{FF2B5EF4-FFF2-40B4-BE49-F238E27FC236}">
                  <a16:creationId xmlns:a16="http://schemas.microsoft.com/office/drawing/2014/main" id="{F5A1CC05-9940-0826-B53A-74BF4E8D8738}"/>
                </a:ext>
              </a:extLst>
            </p:cNvPr>
            <p:cNvSpPr/>
            <p:nvPr/>
          </p:nvSpPr>
          <p:spPr>
            <a:xfrm>
              <a:off x="1218392" y="3087252"/>
              <a:ext cx="469809" cy="469809"/>
            </a:xfrm>
            <a:prstGeom prst="rect">
              <a:avLst/>
            </a:prstGeom>
            <a:blipFill>
              <a:blip r:embed="rId4">
                <a:alphaModFix/>
                <a:extLst>
                  <a:ext uri="{96DAC541-7B7A-43D3-8B79-37D633B846F1}">
                    <asvg:svgBlip xmlns:asvg="http://schemas.microsoft.com/office/drawing/2016/SVG/main" r:embed="rId5"/>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1" name="Vrije vorm: vorm 10">
              <a:extLst>
                <a:ext uri="{FF2B5EF4-FFF2-40B4-BE49-F238E27FC236}">
                  <a16:creationId xmlns:a16="http://schemas.microsoft.com/office/drawing/2014/main" id="{8571E626-A48F-6006-A710-0C8554596C5B}"/>
                </a:ext>
              </a:extLst>
            </p:cNvPr>
            <p:cNvSpPr/>
            <p:nvPr/>
          </p:nvSpPr>
          <p:spPr>
            <a:xfrm>
              <a:off x="1946602" y="2895063"/>
              <a:ext cx="9560454" cy="854195"/>
            </a:xfrm>
            <a:custGeom>
              <a:avLst/>
              <a:gdLst>
                <a:gd name="f0" fmla="val 10800000"/>
                <a:gd name="f1" fmla="val 5400000"/>
                <a:gd name="f2" fmla="val 180"/>
                <a:gd name="f3" fmla="val w"/>
                <a:gd name="f4" fmla="val h"/>
                <a:gd name="f5" fmla="val 0"/>
                <a:gd name="f6" fmla="val 9560452"/>
                <a:gd name="f7" fmla="val 854200"/>
                <a:gd name="f8" fmla="+- 0 0 -90"/>
                <a:gd name="f9" fmla="*/ f3 1 9560452"/>
                <a:gd name="f10" fmla="*/ f4 1 854200"/>
                <a:gd name="f11" fmla="+- f7 0 f5"/>
                <a:gd name="f12" fmla="+- f6 0 f5"/>
                <a:gd name="f13" fmla="*/ f8 f0 1"/>
                <a:gd name="f14" fmla="*/ f12 1 9560452"/>
                <a:gd name="f15" fmla="*/ f11 1 854200"/>
                <a:gd name="f16" fmla="*/ 0 f12 1"/>
                <a:gd name="f17" fmla="*/ 0 f11 1"/>
                <a:gd name="f18" fmla="*/ 9560452 f12 1"/>
                <a:gd name="f19" fmla="*/ 854200 f11 1"/>
                <a:gd name="f20" fmla="*/ f13 1 f2"/>
                <a:gd name="f21" fmla="*/ f16 1 9560452"/>
                <a:gd name="f22" fmla="*/ f17 1 854200"/>
                <a:gd name="f23" fmla="*/ f18 1 9560452"/>
                <a:gd name="f24" fmla="*/ f19 1 8542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560452" h="854200">
                  <a:moveTo>
                    <a:pt x="f5" y="f5"/>
                  </a:moveTo>
                  <a:lnTo>
                    <a:pt x="f6" y="f5"/>
                  </a:lnTo>
                  <a:lnTo>
                    <a:pt x="f6" y="f7"/>
                  </a:lnTo>
                  <a:lnTo>
                    <a:pt x="f5" y="f7"/>
                  </a:lnTo>
                  <a:lnTo>
                    <a:pt x="f5" y="f5"/>
                  </a:lnTo>
                  <a:close/>
                </a:path>
              </a:pathLst>
            </a:custGeom>
            <a:noFill/>
            <a:ln cap="flat">
              <a:noFill/>
              <a:prstDash val="solid"/>
            </a:ln>
          </p:spPr>
          <p:txBody>
            <a:bodyPr vert="horz" wrap="square" lIns="90406" tIns="90406" rIns="90406" bIns="90406" anchor="ctr" anchorCtr="0" compatLnSpc="1">
              <a:noAutofit/>
            </a:bodyPr>
            <a:lstStyle/>
            <a:p>
              <a:pPr marL="0" marR="0" lvl="0" indent="0" algn="l" defTabSz="977895" rtl="0" fontAlgn="auto" hangingPunct="1">
                <a:lnSpc>
                  <a:spcPct val="100000"/>
                </a:lnSpc>
                <a:spcBef>
                  <a:spcPts val="0"/>
                </a:spcBef>
                <a:spcAft>
                  <a:spcPts val="900"/>
                </a:spcAft>
                <a:buNone/>
                <a:tabLst/>
                <a:defRPr sz="1800" b="0" i="0" u="none" strike="noStrike" kern="0" cap="none" spc="0" baseline="0">
                  <a:solidFill>
                    <a:srgbClr val="000000"/>
                  </a:solidFill>
                  <a:uFillTx/>
                </a:defRPr>
              </a:pPr>
              <a:r>
                <a:rPr lang="nl-NL" sz="2200" b="0" i="0" u="none" strike="noStrike" kern="1200" cap="none" spc="0" baseline="0">
                  <a:solidFill>
                    <a:srgbClr val="40413F"/>
                  </a:solidFill>
                  <a:uFillTx/>
                  <a:latin typeface="Arial"/>
                </a:rPr>
                <a:t>Lijstonderdeel 2</a:t>
              </a:r>
              <a:endParaRPr lang="en-US" sz="2200" b="0" i="0" u="none" strike="noStrike" kern="1200" cap="none" spc="0" baseline="0">
                <a:solidFill>
                  <a:srgbClr val="40413F"/>
                </a:solidFill>
                <a:uFillTx/>
                <a:latin typeface="Arial"/>
              </a:endParaRPr>
            </a:p>
          </p:txBody>
        </p:sp>
        <p:sp>
          <p:nvSpPr>
            <p:cNvPr id="12" name="Vrije vorm: vorm 11">
              <a:extLst>
                <a:ext uri="{FF2B5EF4-FFF2-40B4-BE49-F238E27FC236}">
                  <a16:creationId xmlns:a16="http://schemas.microsoft.com/office/drawing/2014/main" id="{B2DE33CB-EC17-9E78-2337-014F5AACF04D}"/>
                </a:ext>
              </a:extLst>
            </p:cNvPr>
            <p:cNvSpPr/>
            <p:nvPr/>
          </p:nvSpPr>
          <p:spPr>
            <a:xfrm>
              <a:off x="960001" y="3962808"/>
              <a:ext cx="10547055" cy="854195"/>
            </a:xfrm>
            <a:custGeom>
              <a:avLst/>
              <a:gdLst>
                <a:gd name="f0" fmla="val 10800000"/>
                <a:gd name="f1" fmla="val 5400000"/>
                <a:gd name="f2" fmla="val 16200000"/>
                <a:gd name="f3" fmla="val w"/>
                <a:gd name="f4" fmla="val h"/>
                <a:gd name="f5" fmla="val ss"/>
                <a:gd name="f6" fmla="val 0"/>
                <a:gd name="f7" fmla="*/ 5419351 1 1725033"/>
                <a:gd name="f8" fmla="val 45"/>
                <a:gd name="f9" fmla="val 216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DE6CB"/>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3" name="Rechthoek 12" descr="Vertalen">
              <a:extLst>
                <a:ext uri="{FF2B5EF4-FFF2-40B4-BE49-F238E27FC236}">
                  <a16:creationId xmlns:a16="http://schemas.microsoft.com/office/drawing/2014/main" id="{B9731759-855A-217F-2007-A9CBB9A5382B}"/>
                </a:ext>
              </a:extLst>
            </p:cNvPr>
            <p:cNvSpPr/>
            <p:nvPr/>
          </p:nvSpPr>
          <p:spPr>
            <a:xfrm>
              <a:off x="1218392" y="4155006"/>
              <a:ext cx="469809" cy="469809"/>
            </a:xfrm>
            <a:prstGeom prst="rect">
              <a:avLst/>
            </a:prstGeom>
            <a:blipFill>
              <a:blip r:embed="rId6">
                <a:alphaModFix/>
                <a:extLst>
                  <a:ext uri="{96DAC541-7B7A-43D3-8B79-37D633B846F1}">
                    <asvg:svgBlip xmlns:asvg="http://schemas.microsoft.com/office/drawing/2016/SVG/main" r:embed="rId7"/>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4" name="Vrije vorm: vorm 13">
              <a:extLst>
                <a:ext uri="{FF2B5EF4-FFF2-40B4-BE49-F238E27FC236}">
                  <a16:creationId xmlns:a16="http://schemas.microsoft.com/office/drawing/2014/main" id="{7F80C8F2-1A87-4B1D-AEE8-66F7EAC59E85}"/>
                </a:ext>
              </a:extLst>
            </p:cNvPr>
            <p:cNvSpPr/>
            <p:nvPr/>
          </p:nvSpPr>
          <p:spPr>
            <a:xfrm>
              <a:off x="1946602" y="3962808"/>
              <a:ext cx="9560454" cy="854195"/>
            </a:xfrm>
            <a:custGeom>
              <a:avLst/>
              <a:gdLst>
                <a:gd name="f0" fmla="val 10800000"/>
                <a:gd name="f1" fmla="val 5400000"/>
                <a:gd name="f2" fmla="val 180"/>
                <a:gd name="f3" fmla="val w"/>
                <a:gd name="f4" fmla="val h"/>
                <a:gd name="f5" fmla="val 0"/>
                <a:gd name="f6" fmla="val 9560452"/>
                <a:gd name="f7" fmla="val 854200"/>
                <a:gd name="f8" fmla="+- 0 0 -90"/>
                <a:gd name="f9" fmla="*/ f3 1 9560452"/>
                <a:gd name="f10" fmla="*/ f4 1 854200"/>
                <a:gd name="f11" fmla="+- f7 0 f5"/>
                <a:gd name="f12" fmla="+- f6 0 f5"/>
                <a:gd name="f13" fmla="*/ f8 f0 1"/>
                <a:gd name="f14" fmla="*/ f12 1 9560452"/>
                <a:gd name="f15" fmla="*/ f11 1 854200"/>
                <a:gd name="f16" fmla="*/ 0 f12 1"/>
                <a:gd name="f17" fmla="*/ 0 f11 1"/>
                <a:gd name="f18" fmla="*/ 9560452 f12 1"/>
                <a:gd name="f19" fmla="*/ 854200 f11 1"/>
                <a:gd name="f20" fmla="*/ f13 1 f2"/>
                <a:gd name="f21" fmla="*/ f16 1 9560452"/>
                <a:gd name="f22" fmla="*/ f17 1 854200"/>
                <a:gd name="f23" fmla="*/ f18 1 9560452"/>
                <a:gd name="f24" fmla="*/ f19 1 8542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560452" h="854200">
                  <a:moveTo>
                    <a:pt x="f5" y="f5"/>
                  </a:moveTo>
                  <a:lnTo>
                    <a:pt x="f6" y="f5"/>
                  </a:lnTo>
                  <a:lnTo>
                    <a:pt x="f6" y="f7"/>
                  </a:lnTo>
                  <a:lnTo>
                    <a:pt x="f5" y="f7"/>
                  </a:lnTo>
                  <a:lnTo>
                    <a:pt x="f5" y="f5"/>
                  </a:lnTo>
                  <a:close/>
                </a:path>
              </a:pathLst>
            </a:custGeom>
            <a:noFill/>
            <a:ln cap="flat">
              <a:noFill/>
              <a:prstDash val="solid"/>
            </a:ln>
          </p:spPr>
          <p:txBody>
            <a:bodyPr vert="horz" wrap="square" lIns="90406" tIns="90406" rIns="90406" bIns="90406" anchor="ctr" anchorCtr="0" compatLnSpc="1">
              <a:noAutofit/>
            </a:bodyPr>
            <a:lstStyle/>
            <a:p>
              <a:pPr marL="0" marR="0" lvl="0" indent="0" algn="l" defTabSz="977895" rtl="0" fontAlgn="auto" hangingPunct="1">
                <a:lnSpc>
                  <a:spcPct val="100000"/>
                </a:lnSpc>
                <a:spcBef>
                  <a:spcPts val="0"/>
                </a:spcBef>
                <a:spcAft>
                  <a:spcPts val="900"/>
                </a:spcAft>
                <a:buNone/>
                <a:tabLst/>
                <a:defRPr sz="1800" b="0" i="0" u="none" strike="noStrike" kern="0" cap="none" spc="0" baseline="0">
                  <a:solidFill>
                    <a:srgbClr val="000000"/>
                  </a:solidFill>
                  <a:uFillTx/>
                </a:defRPr>
              </a:pPr>
              <a:r>
                <a:rPr lang="nl-NL" sz="2200" b="0" i="0" u="none" strike="noStrike" kern="1200" cap="none" spc="0" baseline="0">
                  <a:solidFill>
                    <a:srgbClr val="40413F"/>
                  </a:solidFill>
                  <a:uFillTx/>
                  <a:latin typeface="Arial"/>
                </a:rPr>
                <a:t>Lijstonderdeel 3</a:t>
              </a:r>
              <a:endParaRPr lang="en-US" sz="2200" b="0" i="0" u="none" strike="noStrike" kern="1200" cap="none" spc="0" baseline="0">
                <a:solidFill>
                  <a:srgbClr val="40413F"/>
                </a:solidFill>
                <a:uFillTx/>
                <a:latin typeface="Arial"/>
              </a:endParaRPr>
            </a:p>
          </p:txBody>
        </p:sp>
        <p:sp>
          <p:nvSpPr>
            <p:cNvPr id="15" name="Vrije vorm: vorm 14">
              <a:extLst>
                <a:ext uri="{FF2B5EF4-FFF2-40B4-BE49-F238E27FC236}">
                  <a16:creationId xmlns:a16="http://schemas.microsoft.com/office/drawing/2014/main" id="{6AB768EF-3696-D872-4044-61320FEE730A}"/>
                </a:ext>
              </a:extLst>
            </p:cNvPr>
            <p:cNvSpPr/>
            <p:nvPr/>
          </p:nvSpPr>
          <p:spPr>
            <a:xfrm>
              <a:off x="960001" y="5030562"/>
              <a:ext cx="10547055" cy="854195"/>
            </a:xfrm>
            <a:custGeom>
              <a:avLst/>
              <a:gdLst>
                <a:gd name="f0" fmla="val 10800000"/>
                <a:gd name="f1" fmla="val 5400000"/>
                <a:gd name="f2" fmla="val 16200000"/>
                <a:gd name="f3" fmla="val w"/>
                <a:gd name="f4" fmla="val h"/>
                <a:gd name="f5" fmla="val ss"/>
                <a:gd name="f6" fmla="val 0"/>
                <a:gd name="f7" fmla="*/ 5419351 1 1725033"/>
                <a:gd name="f8" fmla="val 45"/>
                <a:gd name="f9" fmla="val 216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DE6CB"/>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6" name="Rechthoek 15" descr="Geschiedenis">
              <a:extLst>
                <a:ext uri="{FF2B5EF4-FFF2-40B4-BE49-F238E27FC236}">
                  <a16:creationId xmlns:a16="http://schemas.microsoft.com/office/drawing/2014/main" id="{138D1DED-1EE8-6A50-FDE9-6D0418AA5B30}"/>
                </a:ext>
              </a:extLst>
            </p:cNvPr>
            <p:cNvSpPr/>
            <p:nvPr/>
          </p:nvSpPr>
          <p:spPr>
            <a:xfrm>
              <a:off x="1218392" y="5222760"/>
              <a:ext cx="469809" cy="469809"/>
            </a:xfrm>
            <a:prstGeom prst="rect">
              <a:avLst/>
            </a:prstGeom>
            <a:blipFill>
              <a:blip r:embed="rId8">
                <a:alphaModFix/>
                <a:extLst>
                  <a:ext uri="{96DAC541-7B7A-43D3-8B79-37D633B846F1}">
                    <asvg:svgBlip xmlns:asvg="http://schemas.microsoft.com/office/drawing/2016/SVG/main" r:embed="rId9"/>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7" name="Vrije vorm: vorm 16">
              <a:extLst>
                <a:ext uri="{FF2B5EF4-FFF2-40B4-BE49-F238E27FC236}">
                  <a16:creationId xmlns:a16="http://schemas.microsoft.com/office/drawing/2014/main" id="{8B18703D-3CFC-2FA5-1212-71547CE612C9}"/>
                </a:ext>
              </a:extLst>
            </p:cNvPr>
            <p:cNvSpPr/>
            <p:nvPr/>
          </p:nvSpPr>
          <p:spPr>
            <a:xfrm>
              <a:off x="1946602" y="5030562"/>
              <a:ext cx="9560454" cy="854195"/>
            </a:xfrm>
            <a:custGeom>
              <a:avLst/>
              <a:gdLst>
                <a:gd name="f0" fmla="val 10800000"/>
                <a:gd name="f1" fmla="val 5400000"/>
                <a:gd name="f2" fmla="val 180"/>
                <a:gd name="f3" fmla="val w"/>
                <a:gd name="f4" fmla="val h"/>
                <a:gd name="f5" fmla="val 0"/>
                <a:gd name="f6" fmla="val 9560452"/>
                <a:gd name="f7" fmla="val 854200"/>
                <a:gd name="f8" fmla="+- 0 0 -90"/>
                <a:gd name="f9" fmla="*/ f3 1 9560452"/>
                <a:gd name="f10" fmla="*/ f4 1 854200"/>
                <a:gd name="f11" fmla="+- f7 0 f5"/>
                <a:gd name="f12" fmla="+- f6 0 f5"/>
                <a:gd name="f13" fmla="*/ f8 f0 1"/>
                <a:gd name="f14" fmla="*/ f12 1 9560452"/>
                <a:gd name="f15" fmla="*/ f11 1 854200"/>
                <a:gd name="f16" fmla="*/ 0 f12 1"/>
                <a:gd name="f17" fmla="*/ 0 f11 1"/>
                <a:gd name="f18" fmla="*/ 9560452 f12 1"/>
                <a:gd name="f19" fmla="*/ 854200 f11 1"/>
                <a:gd name="f20" fmla="*/ f13 1 f2"/>
                <a:gd name="f21" fmla="*/ f16 1 9560452"/>
                <a:gd name="f22" fmla="*/ f17 1 854200"/>
                <a:gd name="f23" fmla="*/ f18 1 9560452"/>
                <a:gd name="f24" fmla="*/ f19 1 8542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560452" h="854200">
                  <a:moveTo>
                    <a:pt x="f5" y="f5"/>
                  </a:moveTo>
                  <a:lnTo>
                    <a:pt x="f6" y="f5"/>
                  </a:lnTo>
                  <a:lnTo>
                    <a:pt x="f6" y="f7"/>
                  </a:lnTo>
                  <a:lnTo>
                    <a:pt x="f5" y="f7"/>
                  </a:lnTo>
                  <a:lnTo>
                    <a:pt x="f5" y="f5"/>
                  </a:lnTo>
                  <a:close/>
                </a:path>
              </a:pathLst>
            </a:custGeom>
            <a:noFill/>
            <a:ln cap="flat">
              <a:noFill/>
              <a:prstDash val="solid"/>
            </a:ln>
          </p:spPr>
          <p:txBody>
            <a:bodyPr vert="horz" wrap="square" lIns="90406" tIns="90406" rIns="90406" bIns="90406" anchor="ctr" anchorCtr="0" compatLnSpc="1">
              <a:noAutofit/>
            </a:bodyPr>
            <a:lstStyle/>
            <a:p>
              <a:pPr marL="0" marR="0" lvl="0" indent="0" algn="l" defTabSz="977895" rtl="0" fontAlgn="auto" hangingPunct="1">
                <a:lnSpc>
                  <a:spcPct val="100000"/>
                </a:lnSpc>
                <a:spcBef>
                  <a:spcPts val="0"/>
                </a:spcBef>
                <a:spcAft>
                  <a:spcPts val="900"/>
                </a:spcAft>
                <a:buNone/>
                <a:tabLst/>
                <a:defRPr sz="1800" b="0" i="0" u="none" strike="noStrike" kern="0" cap="none" spc="0" baseline="0">
                  <a:solidFill>
                    <a:srgbClr val="000000"/>
                  </a:solidFill>
                  <a:uFillTx/>
                </a:defRPr>
              </a:pPr>
              <a:r>
                <a:rPr lang="nl-NL" sz="2200" b="0" i="0" u="none" strike="noStrike" kern="1200" cap="none" spc="0" baseline="0">
                  <a:solidFill>
                    <a:srgbClr val="40413F"/>
                  </a:solidFill>
                  <a:uFillTx/>
                  <a:latin typeface="Arial"/>
                </a:rPr>
                <a:t>Lijstonderdeel 4</a:t>
              </a:r>
              <a:endParaRPr lang="en-US" sz="2200" b="0" i="0" u="none" strike="noStrike" kern="1200" cap="none" spc="0" baseline="0">
                <a:solidFill>
                  <a:srgbClr val="40413F"/>
                </a:solidFill>
                <a:uFillTx/>
                <a:latin typeface="Arial"/>
              </a:endParaRPr>
            </a:p>
          </p:txBody>
        </p:sp>
      </p:grpSp>
    </p:spTree>
    <p:extLst>
      <p:ext uri="{BB962C8B-B14F-4D97-AF65-F5344CB8AC3E}">
        <p14:creationId xmlns:p14="http://schemas.microsoft.com/office/powerpoint/2010/main" val="2814355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3560689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444729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490766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2249381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2639249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1971184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867339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1223045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399537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ijst met ico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1E9C7-427C-7FE3-DC8E-FAC5C651D705}"/>
              </a:ext>
            </a:extLst>
          </p:cNvPr>
          <p:cNvSpPr txBox="1">
            <a:spLocks noGrp="1"/>
          </p:cNvSpPr>
          <p:nvPr>
            <p:ph type="title"/>
          </p:nvPr>
        </p:nvSpPr>
        <p:spPr/>
        <p:txBody>
          <a:bodyPr/>
          <a:lstStyle>
            <a:lvl1pPr>
              <a:defRPr spc="50"/>
            </a:lvl1pPr>
          </a:lstStyle>
          <a:p>
            <a:pPr lvl="0"/>
            <a:r>
              <a:rPr lang="nl-NL"/>
              <a:t>Klik om stijl te bewerken</a:t>
            </a:r>
          </a:p>
        </p:txBody>
      </p:sp>
      <p:sp>
        <p:nvSpPr>
          <p:cNvPr id="3" name="Tijdelijke aanduiding voor dianummer 2">
            <a:extLst>
              <a:ext uri="{FF2B5EF4-FFF2-40B4-BE49-F238E27FC236}">
                <a16:creationId xmlns:a16="http://schemas.microsoft.com/office/drawing/2014/main" id="{34F4270B-1D07-C9F1-72BE-3A6219B65124}"/>
              </a:ext>
            </a:extLst>
          </p:cNvPr>
          <p:cNvSpPr txBox="1">
            <a:spLocks noGrp="1"/>
          </p:cNvSpPr>
          <p:nvPr>
            <p:ph type="sldNum" sz="quarter" idx="8"/>
          </p:nvPr>
        </p:nvSpPr>
        <p:spPr/>
        <p:txBody>
          <a:bodyPr/>
          <a:lstStyle>
            <a:lvl1pPr>
              <a:defRPr/>
            </a:lvl1pPr>
          </a:lstStyle>
          <a:p>
            <a:pPr lvl="0"/>
            <a:fld id="{6314D550-E022-48ED-82E0-EE27E6335BAD}" type="slidenum">
              <a:t>‹nr.›</a:t>
            </a:fld>
            <a:endParaRPr lang="nl-NL"/>
          </a:p>
        </p:txBody>
      </p:sp>
      <p:sp>
        <p:nvSpPr>
          <p:cNvPr id="4" name="Tijdelijke aanduiding voor voettekst 3">
            <a:extLst>
              <a:ext uri="{FF2B5EF4-FFF2-40B4-BE49-F238E27FC236}">
                <a16:creationId xmlns:a16="http://schemas.microsoft.com/office/drawing/2014/main" id="{2BDF9AF5-AA7F-9DA6-04C3-4733F00604DC}"/>
              </a:ext>
            </a:extLst>
          </p:cNvPr>
          <p:cNvSpPr txBox="1">
            <a:spLocks noGrp="1"/>
          </p:cNvSpPr>
          <p:nvPr>
            <p:ph type="ftr" sz="quarter" idx="9"/>
          </p:nvPr>
        </p:nvSpPr>
        <p:spPr/>
        <p:txBody>
          <a:bodyPr/>
          <a:lstStyle>
            <a:lvl1pPr>
              <a:defRPr/>
            </a:lvl1pPr>
          </a:lstStyle>
          <a:p>
            <a:pPr lvl="0"/>
            <a:r>
              <a:rPr lang="nl-NL"/>
              <a:t>Titel presentatie</a:t>
            </a:r>
          </a:p>
        </p:txBody>
      </p:sp>
      <p:grpSp>
        <p:nvGrpSpPr>
          <p:cNvPr id="5" name="Tijdelijke aanduiding voor tekst 2">
            <a:extLst>
              <a:ext uri="{FF2B5EF4-FFF2-40B4-BE49-F238E27FC236}">
                <a16:creationId xmlns:a16="http://schemas.microsoft.com/office/drawing/2014/main" id="{8382BE99-4EB5-61C1-8461-38AAE4AF6F0D}"/>
              </a:ext>
            </a:extLst>
          </p:cNvPr>
          <p:cNvGrpSpPr/>
          <p:nvPr/>
        </p:nvGrpSpPr>
        <p:grpSpPr>
          <a:xfrm>
            <a:off x="960001" y="1827309"/>
            <a:ext cx="10547055" cy="4057448"/>
            <a:chOff x="960001" y="1827309"/>
            <a:chExt cx="10547055" cy="4057448"/>
          </a:xfrm>
        </p:grpSpPr>
        <p:sp>
          <p:nvSpPr>
            <p:cNvPr id="6" name="Vrije vorm: vorm 5">
              <a:extLst>
                <a:ext uri="{FF2B5EF4-FFF2-40B4-BE49-F238E27FC236}">
                  <a16:creationId xmlns:a16="http://schemas.microsoft.com/office/drawing/2014/main" id="{8B9B0530-D8DF-D644-54E9-2A370CEB71D5}"/>
                </a:ext>
              </a:extLst>
            </p:cNvPr>
            <p:cNvSpPr/>
            <p:nvPr/>
          </p:nvSpPr>
          <p:spPr>
            <a:xfrm>
              <a:off x="960001" y="1827309"/>
              <a:ext cx="10547055" cy="854195"/>
            </a:xfrm>
            <a:custGeom>
              <a:avLst/>
              <a:gdLst>
                <a:gd name="f0" fmla="val 10800000"/>
                <a:gd name="f1" fmla="val 5400000"/>
                <a:gd name="f2" fmla="val 16200000"/>
                <a:gd name="f3" fmla="val w"/>
                <a:gd name="f4" fmla="val h"/>
                <a:gd name="f5" fmla="val ss"/>
                <a:gd name="f6" fmla="val 0"/>
                <a:gd name="f7" fmla="*/ 5419351 1 1725033"/>
                <a:gd name="f8" fmla="val 45"/>
                <a:gd name="f9" fmla="val 216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DE6CB"/>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7" name="Rechthoek 6" descr="Familie">
              <a:extLst>
                <a:ext uri="{FF2B5EF4-FFF2-40B4-BE49-F238E27FC236}">
                  <a16:creationId xmlns:a16="http://schemas.microsoft.com/office/drawing/2014/main" id="{25A84C1F-D6E8-1720-E172-BD3EF022B633}"/>
                </a:ext>
              </a:extLst>
            </p:cNvPr>
            <p:cNvSpPr/>
            <p:nvPr/>
          </p:nvSpPr>
          <p:spPr>
            <a:xfrm>
              <a:off x="1218392" y="2019507"/>
              <a:ext cx="469809" cy="469809"/>
            </a:xfrm>
            <a:prstGeom prst="rect">
              <a:avLst/>
            </a:prstGeom>
            <a:blipFill>
              <a:blip r:embed="rId2">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8" name="Vrije vorm: vorm 7">
              <a:extLst>
                <a:ext uri="{FF2B5EF4-FFF2-40B4-BE49-F238E27FC236}">
                  <a16:creationId xmlns:a16="http://schemas.microsoft.com/office/drawing/2014/main" id="{344DF9F1-7556-6A03-5ED2-3D7624A83A5C}"/>
                </a:ext>
              </a:extLst>
            </p:cNvPr>
            <p:cNvSpPr/>
            <p:nvPr/>
          </p:nvSpPr>
          <p:spPr>
            <a:xfrm>
              <a:off x="1946602" y="1827309"/>
              <a:ext cx="9560454" cy="854195"/>
            </a:xfrm>
            <a:custGeom>
              <a:avLst/>
              <a:gdLst>
                <a:gd name="f0" fmla="val 10800000"/>
                <a:gd name="f1" fmla="val 5400000"/>
                <a:gd name="f2" fmla="val 180"/>
                <a:gd name="f3" fmla="val w"/>
                <a:gd name="f4" fmla="val h"/>
                <a:gd name="f5" fmla="val 0"/>
                <a:gd name="f6" fmla="val 9560452"/>
                <a:gd name="f7" fmla="val 854200"/>
                <a:gd name="f8" fmla="+- 0 0 -90"/>
                <a:gd name="f9" fmla="*/ f3 1 9560452"/>
                <a:gd name="f10" fmla="*/ f4 1 854200"/>
                <a:gd name="f11" fmla="+- f7 0 f5"/>
                <a:gd name="f12" fmla="+- f6 0 f5"/>
                <a:gd name="f13" fmla="*/ f8 f0 1"/>
                <a:gd name="f14" fmla="*/ f12 1 9560452"/>
                <a:gd name="f15" fmla="*/ f11 1 854200"/>
                <a:gd name="f16" fmla="*/ 0 f12 1"/>
                <a:gd name="f17" fmla="*/ 0 f11 1"/>
                <a:gd name="f18" fmla="*/ 9560452 f12 1"/>
                <a:gd name="f19" fmla="*/ 854200 f11 1"/>
                <a:gd name="f20" fmla="*/ f13 1 f2"/>
                <a:gd name="f21" fmla="*/ f16 1 9560452"/>
                <a:gd name="f22" fmla="*/ f17 1 854200"/>
                <a:gd name="f23" fmla="*/ f18 1 9560452"/>
                <a:gd name="f24" fmla="*/ f19 1 8542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560452" h="854200">
                  <a:moveTo>
                    <a:pt x="f5" y="f5"/>
                  </a:moveTo>
                  <a:lnTo>
                    <a:pt x="f6" y="f5"/>
                  </a:lnTo>
                  <a:lnTo>
                    <a:pt x="f6" y="f7"/>
                  </a:lnTo>
                  <a:lnTo>
                    <a:pt x="f5" y="f7"/>
                  </a:lnTo>
                  <a:lnTo>
                    <a:pt x="f5" y="f5"/>
                  </a:lnTo>
                  <a:close/>
                </a:path>
              </a:pathLst>
            </a:custGeom>
            <a:noFill/>
            <a:ln cap="flat">
              <a:noFill/>
              <a:prstDash val="solid"/>
            </a:ln>
          </p:spPr>
          <p:txBody>
            <a:bodyPr vert="horz" wrap="square" lIns="90406" tIns="90406" rIns="90406" bIns="90406" anchor="ctr" anchorCtr="0" compatLnSpc="1">
              <a:noAutofit/>
            </a:bodyPr>
            <a:lstStyle/>
            <a:p>
              <a:pPr marL="0" marR="0" lvl="0" indent="0" algn="l" defTabSz="977895" rtl="0" fontAlgn="auto" hangingPunct="1">
                <a:lnSpc>
                  <a:spcPct val="100000"/>
                </a:lnSpc>
                <a:spcBef>
                  <a:spcPts val="0"/>
                </a:spcBef>
                <a:spcAft>
                  <a:spcPts val="900"/>
                </a:spcAft>
                <a:buNone/>
                <a:tabLst/>
                <a:defRPr sz="1800" b="0" i="0" u="none" strike="noStrike" kern="0" cap="none" spc="0" baseline="0">
                  <a:solidFill>
                    <a:srgbClr val="000000"/>
                  </a:solidFill>
                  <a:uFillTx/>
                </a:defRPr>
              </a:pPr>
              <a:r>
                <a:rPr lang="nl-NL" sz="2200" b="0" i="0" u="none" strike="noStrike" kern="1200" cap="none" spc="0" baseline="0">
                  <a:solidFill>
                    <a:srgbClr val="40413F"/>
                  </a:solidFill>
                  <a:uFillTx/>
                  <a:latin typeface="Arial"/>
                </a:rPr>
                <a:t>Lijstonderdeel 1</a:t>
              </a:r>
              <a:endParaRPr lang="en-US" sz="2200" b="0" i="0" u="none" strike="noStrike" kern="1200" cap="none" spc="0" baseline="0">
                <a:solidFill>
                  <a:srgbClr val="40413F"/>
                </a:solidFill>
                <a:uFillTx/>
                <a:latin typeface="Arial"/>
              </a:endParaRPr>
            </a:p>
          </p:txBody>
        </p:sp>
        <p:sp>
          <p:nvSpPr>
            <p:cNvPr id="9" name="Vrije vorm: vorm 8">
              <a:extLst>
                <a:ext uri="{FF2B5EF4-FFF2-40B4-BE49-F238E27FC236}">
                  <a16:creationId xmlns:a16="http://schemas.microsoft.com/office/drawing/2014/main" id="{0A5B4341-5843-A09D-95B8-0116561495A4}"/>
                </a:ext>
              </a:extLst>
            </p:cNvPr>
            <p:cNvSpPr/>
            <p:nvPr/>
          </p:nvSpPr>
          <p:spPr>
            <a:xfrm>
              <a:off x="960001" y="2895063"/>
              <a:ext cx="10547055" cy="854195"/>
            </a:xfrm>
            <a:custGeom>
              <a:avLst/>
              <a:gdLst>
                <a:gd name="f0" fmla="val 10800000"/>
                <a:gd name="f1" fmla="val 5400000"/>
                <a:gd name="f2" fmla="val 16200000"/>
                <a:gd name="f3" fmla="val w"/>
                <a:gd name="f4" fmla="val h"/>
                <a:gd name="f5" fmla="val ss"/>
                <a:gd name="f6" fmla="val 0"/>
                <a:gd name="f7" fmla="*/ 5419351 1 1725033"/>
                <a:gd name="f8" fmla="val 45"/>
                <a:gd name="f9" fmla="val 216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DE6CB"/>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0" name="Rechthoek 9" descr="Contour rekenmachine">
              <a:extLst>
                <a:ext uri="{FF2B5EF4-FFF2-40B4-BE49-F238E27FC236}">
                  <a16:creationId xmlns:a16="http://schemas.microsoft.com/office/drawing/2014/main" id="{F5A1CC05-9940-0826-B53A-74BF4E8D8738}"/>
                </a:ext>
              </a:extLst>
            </p:cNvPr>
            <p:cNvSpPr/>
            <p:nvPr/>
          </p:nvSpPr>
          <p:spPr>
            <a:xfrm>
              <a:off x="1218392" y="3087252"/>
              <a:ext cx="469809" cy="469809"/>
            </a:xfrm>
            <a:prstGeom prst="rect">
              <a:avLst/>
            </a:prstGeom>
            <a:blipFill>
              <a:blip r:embed="rId4">
                <a:alphaModFix/>
                <a:extLst>
                  <a:ext uri="{96DAC541-7B7A-43D3-8B79-37D633B846F1}">
                    <asvg:svgBlip xmlns:asvg="http://schemas.microsoft.com/office/drawing/2016/SVG/main" r:embed="rId5"/>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1" name="Vrije vorm: vorm 10">
              <a:extLst>
                <a:ext uri="{FF2B5EF4-FFF2-40B4-BE49-F238E27FC236}">
                  <a16:creationId xmlns:a16="http://schemas.microsoft.com/office/drawing/2014/main" id="{8571E626-A48F-6006-A710-0C8554596C5B}"/>
                </a:ext>
              </a:extLst>
            </p:cNvPr>
            <p:cNvSpPr/>
            <p:nvPr/>
          </p:nvSpPr>
          <p:spPr>
            <a:xfrm>
              <a:off x="1946602" y="2895063"/>
              <a:ext cx="9560454" cy="854195"/>
            </a:xfrm>
            <a:custGeom>
              <a:avLst/>
              <a:gdLst>
                <a:gd name="f0" fmla="val 10800000"/>
                <a:gd name="f1" fmla="val 5400000"/>
                <a:gd name="f2" fmla="val 180"/>
                <a:gd name="f3" fmla="val w"/>
                <a:gd name="f4" fmla="val h"/>
                <a:gd name="f5" fmla="val 0"/>
                <a:gd name="f6" fmla="val 9560452"/>
                <a:gd name="f7" fmla="val 854200"/>
                <a:gd name="f8" fmla="+- 0 0 -90"/>
                <a:gd name="f9" fmla="*/ f3 1 9560452"/>
                <a:gd name="f10" fmla="*/ f4 1 854200"/>
                <a:gd name="f11" fmla="+- f7 0 f5"/>
                <a:gd name="f12" fmla="+- f6 0 f5"/>
                <a:gd name="f13" fmla="*/ f8 f0 1"/>
                <a:gd name="f14" fmla="*/ f12 1 9560452"/>
                <a:gd name="f15" fmla="*/ f11 1 854200"/>
                <a:gd name="f16" fmla="*/ 0 f12 1"/>
                <a:gd name="f17" fmla="*/ 0 f11 1"/>
                <a:gd name="f18" fmla="*/ 9560452 f12 1"/>
                <a:gd name="f19" fmla="*/ 854200 f11 1"/>
                <a:gd name="f20" fmla="*/ f13 1 f2"/>
                <a:gd name="f21" fmla="*/ f16 1 9560452"/>
                <a:gd name="f22" fmla="*/ f17 1 854200"/>
                <a:gd name="f23" fmla="*/ f18 1 9560452"/>
                <a:gd name="f24" fmla="*/ f19 1 8542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560452" h="854200">
                  <a:moveTo>
                    <a:pt x="f5" y="f5"/>
                  </a:moveTo>
                  <a:lnTo>
                    <a:pt x="f6" y="f5"/>
                  </a:lnTo>
                  <a:lnTo>
                    <a:pt x="f6" y="f7"/>
                  </a:lnTo>
                  <a:lnTo>
                    <a:pt x="f5" y="f7"/>
                  </a:lnTo>
                  <a:lnTo>
                    <a:pt x="f5" y="f5"/>
                  </a:lnTo>
                  <a:close/>
                </a:path>
              </a:pathLst>
            </a:custGeom>
            <a:noFill/>
            <a:ln cap="flat">
              <a:noFill/>
              <a:prstDash val="solid"/>
            </a:ln>
          </p:spPr>
          <p:txBody>
            <a:bodyPr vert="horz" wrap="square" lIns="90406" tIns="90406" rIns="90406" bIns="90406" anchor="ctr" anchorCtr="0" compatLnSpc="1">
              <a:noAutofit/>
            </a:bodyPr>
            <a:lstStyle/>
            <a:p>
              <a:pPr marL="0" marR="0" lvl="0" indent="0" algn="l" defTabSz="977895" rtl="0" fontAlgn="auto" hangingPunct="1">
                <a:lnSpc>
                  <a:spcPct val="100000"/>
                </a:lnSpc>
                <a:spcBef>
                  <a:spcPts val="0"/>
                </a:spcBef>
                <a:spcAft>
                  <a:spcPts val="900"/>
                </a:spcAft>
                <a:buNone/>
                <a:tabLst/>
                <a:defRPr sz="1800" b="0" i="0" u="none" strike="noStrike" kern="0" cap="none" spc="0" baseline="0">
                  <a:solidFill>
                    <a:srgbClr val="000000"/>
                  </a:solidFill>
                  <a:uFillTx/>
                </a:defRPr>
              </a:pPr>
              <a:r>
                <a:rPr lang="nl-NL" sz="2200" b="0" i="0" u="none" strike="noStrike" kern="1200" cap="none" spc="0" baseline="0">
                  <a:solidFill>
                    <a:srgbClr val="40413F"/>
                  </a:solidFill>
                  <a:uFillTx/>
                  <a:latin typeface="Arial"/>
                </a:rPr>
                <a:t>Lijstonderdeel 2</a:t>
              </a:r>
              <a:endParaRPr lang="en-US" sz="2200" b="0" i="0" u="none" strike="noStrike" kern="1200" cap="none" spc="0" baseline="0">
                <a:solidFill>
                  <a:srgbClr val="40413F"/>
                </a:solidFill>
                <a:uFillTx/>
                <a:latin typeface="Arial"/>
              </a:endParaRPr>
            </a:p>
          </p:txBody>
        </p:sp>
        <p:sp>
          <p:nvSpPr>
            <p:cNvPr id="12" name="Vrije vorm: vorm 11">
              <a:extLst>
                <a:ext uri="{FF2B5EF4-FFF2-40B4-BE49-F238E27FC236}">
                  <a16:creationId xmlns:a16="http://schemas.microsoft.com/office/drawing/2014/main" id="{B2DE33CB-EC17-9E78-2337-014F5AACF04D}"/>
                </a:ext>
              </a:extLst>
            </p:cNvPr>
            <p:cNvSpPr/>
            <p:nvPr/>
          </p:nvSpPr>
          <p:spPr>
            <a:xfrm>
              <a:off x="960001" y="3962808"/>
              <a:ext cx="10547055" cy="854195"/>
            </a:xfrm>
            <a:custGeom>
              <a:avLst/>
              <a:gdLst>
                <a:gd name="f0" fmla="val 10800000"/>
                <a:gd name="f1" fmla="val 5400000"/>
                <a:gd name="f2" fmla="val 16200000"/>
                <a:gd name="f3" fmla="val w"/>
                <a:gd name="f4" fmla="val h"/>
                <a:gd name="f5" fmla="val ss"/>
                <a:gd name="f6" fmla="val 0"/>
                <a:gd name="f7" fmla="*/ 5419351 1 1725033"/>
                <a:gd name="f8" fmla="val 45"/>
                <a:gd name="f9" fmla="val 216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DE6CB"/>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3" name="Rechthoek 12" descr="Vertalen">
              <a:extLst>
                <a:ext uri="{FF2B5EF4-FFF2-40B4-BE49-F238E27FC236}">
                  <a16:creationId xmlns:a16="http://schemas.microsoft.com/office/drawing/2014/main" id="{B9731759-855A-217F-2007-A9CBB9A5382B}"/>
                </a:ext>
              </a:extLst>
            </p:cNvPr>
            <p:cNvSpPr/>
            <p:nvPr/>
          </p:nvSpPr>
          <p:spPr>
            <a:xfrm>
              <a:off x="1218392" y="4155006"/>
              <a:ext cx="469809" cy="469809"/>
            </a:xfrm>
            <a:prstGeom prst="rect">
              <a:avLst/>
            </a:prstGeom>
            <a:blipFill>
              <a:blip r:embed="rId6">
                <a:alphaModFix/>
                <a:extLst>
                  <a:ext uri="{96DAC541-7B7A-43D3-8B79-37D633B846F1}">
                    <asvg:svgBlip xmlns:asvg="http://schemas.microsoft.com/office/drawing/2016/SVG/main" r:embed="rId7"/>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4" name="Vrije vorm: vorm 13">
              <a:extLst>
                <a:ext uri="{FF2B5EF4-FFF2-40B4-BE49-F238E27FC236}">
                  <a16:creationId xmlns:a16="http://schemas.microsoft.com/office/drawing/2014/main" id="{7F80C8F2-1A87-4B1D-AEE8-66F7EAC59E85}"/>
                </a:ext>
              </a:extLst>
            </p:cNvPr>
            <p:cNvSpPr/>
            <p:nvPr/>
          </p:nvSpPr>
          <p:spPr>
            <a:xfrm>
              <a:off x="1946602" y="3962808"/>
              <a:ext cx="9560454" cy="854195"/>
            </a:xfrm>
            <a:custGeom>
              <a:avLst/>
              <a:gdLst>
                <a:gd name="f0" fmla="val 10800000"/>
                <a:gd name="f1" fmla="val 5400000"/>
                <a:gd name="f2" fmla="val 180"/>
                <a:gd name="f3" fmla="val w"/>
                <a:gd name="f4" fmla="val h"/>
                <a:gd name="f5" fmla="val 0"/>
                <a:gd name="f6" fmla="val 9560452"/>
                <a:gd name="f7" fmla="val 854200"/>
                <a:gd name="f8" fmla="+- 0 0 -90"/>
                <a:gd name="f9" fmla="*/ f3 1 9560452"/>
                <a:gd name="f10" fmla="*/ f4 1 854200"/>
                <a:gd name="f11" fmla="+- f7 0 f5"/>
                <a:gd name="f12" fmla="+- f6 0 f5"/>
                <a:gd name="f13" fmla="*/ f8 f0 1"/>
                <a:gd name="f14" fmla="*/ f12 1 9560452"/>
                <a:gd name="f15" fmla="*/ f11 1 854200"/>
                <a:gd name="f16" fmla="*/ 0 f12 1"/>
                <a:gd name="f17" fmla="*/ 0 f11 1"/>
                <a:gd name="f18" fmla="*/ 9560452 f12 1"/>
                <a:gd name="f19" fmla="*/ 854200 f11 1"/>
                <a:gd name="f20" fmla="*/ f13 1 f2"/>
                <a:gd name="f21" fmla="*/ f16 1 9560452"/>
                <a:gd name="f22" fmla="*/ f17 1 854200"/>
                <a:gd name="f23" fmla="*/ f18 1 9560452"/>
                <a:gd name="f24" fmla="*/ f19 1 8542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560452" h="854200">
                  <a:moveTo>
                    <a:pt x="f5" y="f5"/>
                  </a:moveTo>
                  <a:lnTo>
                    <a:pt x="f6" y="f5"/>
                  </a:lnTo>
                  <a:lnTo>
                    <a:pt x="f6" y="f7"/>
                  </a:lnTo>
                  <a:lnTo>
                    <a:pt x="f5" y="f7"/>
                  </a:lnTo>
                  <a:lnTo>
                    <a:pt x="f5" y="f5"/>
                  </a:lnTo>
                  <a:close/>
                </a:path>
              </a:pathLst>
            </a:custGeom>
            <a:noFill/>
            <a:ln cap="flat">
              <a:noFill/>
              <a:prstDash val="solid"/>
            </a:ln>
          </p:spPr>
          <p:txBody>
            <a:bodyPr vert="horz" wrap="square" lIns="90406" tIns="90406" rIns="90406" bIns="90406" anchor="ctr" anchorCtr="0" compatLnSpc="1">
              <a:noAutofit/>
            </a:bodyPr>
            <a:lstStyle/>
            <a:p>
              <a:pPr marL="0" marR="0" lvl="0" indent="0" algn="l" defTabSz="977895" rtl="0" fontAlgn="auto" hangingPunct="1">
                <a:lnSpc>
                  <a:spcPct val="100000"/>
                </a:lnSpc>
                <a:spcBef>
                  <a:spcPts val="0"/>
                </a:spcBef>
                <a:spcAft>
                  <a:spcPts val="900"/>
                </a:spcAft>
                <a:buNone/>
                <a:tabLst/>
                <a:defRPr sz="1800" b="0" i="0" u="none" strike="noStrike" kern="0" cap="none" spc="0" baseline="0">
                  <a:solidFill>
                    <a:srgbClr val="000000"/>
                  </a:solidFill>
                  <a:uFillTx/>
                </a:defRPr>
              </a:pPr>
              <a:r>
                <a:rPr lang="nl-NL" sz="2200" b="0" i="0" u="none" strike="noStrike" kern="1200" cap="none" spc="0" baseline="0">
                  <a:solidFill>
                    <a:srgbClr val="40413F"/>
                  </a:solidFill>
                  <a:uFillTx/>
                  <a:latin typeface="Arial"/>
                </a:rPr>
                <a:t>Lijstonderdeel 3</a:t>
              </a:r>
              <a:endParaRPr lang="en-US" sz="2200" b="0" i="0" u="none" strike="noStrike" kern="1200" cap="none" spc="0" baseline="0">
                <a:solidFill>
                  <a:srgbClr val="40413F"/>
                </a:solidFill>
                <a:uFillTx/>
                <a:latin typeface="Arial"/>
              </a:endParaRPr>
            </a:p>
          </p:txBody>
        </p:sp>
        <p:sp>
          <p:nvSpPr>
            <p:cNvPr id="15" name="Vrije vorm: vorm 14">
              <a:extLst>
                <a:ext uri="{FF2B5EF4-FFF2-40B4-BE49-F238E27FC236}">
                  <a16:creationId xmlns:a16="http://schemas.microsoft.com/office/drawing/2014/main" id="{6AB768EF-3696-D872-4044-61320FEE730A}"/>
                </a:ext>
              </a:extLst>
            </p:cNvPr>
            <p:cNvSpPr/>
            <p:nvPr/>
          </p:nvSpPr>
          <p:spPr>
            <a:xfrm>
              <a:off x="960001" y="5030562"/>
              <a:ext cx="10547055" cy="854195"/>
            </a:xfrm>
            <a:custGeom>
              <a:avLst/>
              <a:gdLst>
                <a:gd name="f0" fmla="val 10800000"/>
                <a:gd name="f1" fmla="val 5400000"/>
                <a:gd name="f2" fmla="val 16200000"/>
                <a:gd name="f3" fmla="val w"/>
                <a:gd name="f4" fmla="val h"/>
                <a:gd name="f5" fmla="val ss"/>
                <a:gd name="f6" fmla="val 0"/>
                <a:gd name="f7" fmla="*/ 5419351 1 1725033"/>
                <a:gd name="f8" fmla="val 45"/>
                <a:gd name="f9" fmla="val 216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DE6CB"/>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6" name="Rechthoek 15" descr="Geschiedenis">
              <a:extLst>
                <a:ext uri="{FF2B5EF4-FFF2-40B4-BE49-F238E27FC236}">
                  <a16:creationId xmlns:a16="http://schemas.microsoft.com/office/drawing/2014/main" id="{138D1DED-1EE8-6A50-FDE9-6D0418AA5B30}"/>
                </a:ext>
              </a:extLst>
            </p:cNvPr>
            <p:cNvSpPr/>
            <p:nvPr/>
          </p:nvSpPr>
          <p:spPr>
            <a:xfrm>
              <a:off x="1218392" y="5222760"/>
              <a:ext cx="469809" cy="469809"/>
            </a:xfrm>
            <a:prstGeom prst="rect">
              <a:avLst/>
            </a:prstGeom>
            <a:blipFill>
              <a:blip r:embed="rId8">
                <a:alphaModFix/>
                <a:extLst>
                  <a:ext uri="{96DAC541-7B7A-43D3-8B79-37D633B846F1}">
                    <asvg:svgBlip xmlns:asvg="http://schemas.microsoft.com/office/drawing/2016/SVG/main" r:embed="rId9"/>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000000"/>
                </a:solidFill>
                <a:uFillTx/>
                <a:latin typeface="Aptos"/>
              </a:endParaRPr>
            </a:p>
          </p:txBody>
        </p:sp>
        <p:sp>
          <p:nvSpPr>
            <p:cNvPr id="17" name="Vrije vorm: vorm 16">
              <a:extLst>
                <a:ext uri="{FF2B5EF4-FFF2-40B4-BE49-F238E27FC236}">
                  <a16:creationId xmlns:a16="http://schemas.microsoft.com/office/drawing/2014/main" id="{8B18703D-3CFC-2FA5-1212-71547CE612C9}"/>
                </a:ext>
              </a:extLst>
            </p:cNvPr>
            <p:cNvSpPr/>
            <p:nvPr/>
          </p:nvSpPr>
          <p:spPr>
            <a:xfrm>
              <a:off x="1946602" y="5030562"/>
              <a:ext cx="9560454" cy="854195"/>
            </a:xfrm>
            <a:custGeom>
              <a:avLst/>
              <a:gdLst>
                <a:gd name="f0" fmla="val 10800000"/>
                <a:gd name="f1" fmla="val 5400000"/>
                <a:gd name="f2" fmla="val 180"/>
                <a:gd name="f3" fmla="val w"/>
                <a:gd name="f4" fmla="val h"/>
                <a:gd name="f5" fmla="val 0"/>
                <a:gd name="f6" fmla="val 9560452"/>
                <a:gd name="f7" fmla="val 854200"/>
                <a:gd name="f8" fmla="+- 0 0 -90"/>
                <a:gd name="f9" fmla="*/ f3 1 9560452"/>
                <a:gd name="f10" fmla="*/ f4 1 854200"/>
                <a:gd name="f11" fmla="+- f7 0 f5"/>
                <a:gd name="f12" fmla="+- f6 0 f5"/>
                <a:gd name="f13" fmla="*/ f8 f0 1"/>
                <a:gd name="f14" fmla="*/ f12 1 9560452"/>
                <a:gd name="f15" fmla="*/ f11 1 854200"/>
                <a:gd name="f16" fmla="*/ 0 f12 1"/>
                <a:gd name="f17" fmla="*/ 0 f11 1"/>
                <a:gd name="f18" fmla="*/ 9560452 f12 1"/>
                <a:gd name="f19" fmla="*/ 854200 f11 1"/>
                <a:gd name="f20" fmla="*/ f13 1 f2"/>
                <a:gd name="f21" fmla="*/ f16 1 9560452"/>
                <a:gd name="f22" fmla="*/ f17 1 854200"/>
                <a:gd name="f23" fmla="*/ f18 1 9560452"/>
                <a:gd name="f24" fmla="*/ f19 1 8542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9560452" h="854200">
                  <a:moveTo>
                    <a:pt x="f5" y="f5"/>
                  </a:moveTo>
                  <a:lnTo>
                    <a:pt x="f6" y="f5"/>
                  </a:lnTo>
                  <a:lnTo>
                    <a:pt x="f6" y="f7"/>
                  </a:lnTo>
                  <a:lnTo>
                    <a:pt x="f5" y="f7"/>
                  </a:lnTo>
                  <a:lnTo>
                    <a:pt x="f5" y="f5"/>
                  </a:lnTo>
                  <a:close/>
                </a:path>
              </a:pathLst>
            </a:custGeom>
            <a:noFill/>
            <a:ln cap="flat">
              <a:noFill/>
              <a:prstDash val="solid"/>
            </a:ln>
          </p:spPr>
          <p:txBody>
            <a:bodyPr vert="horz" wrap="square" lIns="90406" tIns="90406" rIns="90406" bIns="90406" anchor="ctr" anchorCtr="0" compatLnSpc="1">
              <a:noAutofit/>
            </a:bodyPr>
            <a:lstStyle/>
            <a:p>
              <a:pPr marL="0" marR="0" lvl="0" indent="0" algn="l" defTabSz="977895" rtl="0" fontAlgn="auto" hangingPunct="1">
                <a:lnSpc>
                  <a:spcPct val="100000"/>
                </a:lnSpc>
                <a:spcBef>
                  <a:spcPts val="0"/>
                </a:spcBef>
                <a:spcAft>
                  <a:spcPts val="900"/>
                </a:spcAft>
                <a:buNone/>
                <a:tabLst/>
                <a:defRPr sz="1800" b="0" i="0" u="none" strike="noStrike" kern="0" cap="none" spc="0" baseline="0">
                  <a:solidFill>
                    <a:srgbClr val="000000"/>
                  </a:solidFill>
                  <a:uFillTx/>
                </a:defRPr>
              </a:pPr>
              <a:r>
                <a:rPr lang="nl-NL" sz="2200" b="0" i="0" u="none" strike="noStrike" kern="1200" cap="none" spc="0" baseline="0">
                  <a:solidFill>
                    <a:srgbClr val="40413F"/>
                  </a:solidFill>
                  <a:uFillTx/>
                  <a:latin typeface="Arial"/>
                </a:rPr>
                <a:t>Lijstonderdeel 4</a:t>
              </a:r>
              <a:endParaRPr lang="en-US" sz="2200" b="0" i="0" u="none" strike="noStrike" kern="1200" cap="none" spc="0" baseline="0">
                <a:solidFill>
                  <a:srgbClr val="40413F"/>
                </a:solidFill>
                <a:uFillTx/>
                <a:latin typeface="Arial"/>
              </a:endParaRPr>
            </a:p>
          </p:txBody>
        </p:sp>
      </p:grpSp>
    </p:spTree>
    <p:extLst>
      <p:ext uri="{BB962C8B-B14F-4D97-AF65-F5344CB8AC3E}">
        <p14:creationId xmlns:p14="http://schemas.microsoft.com/office/powerpoint/2010/main" val="2814355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as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775B0-F9BF-E764-303F-9B8C058DB98D}"/>
              </a:ext>
            </a:extLst>
          </p:cNvPr>
          <p:cNvSpPr txBox="1">
            <a:spLocks noGrp="1"/>
          </p:cNvSpPr>
          <p:nvPr>
            <p:ph type="title"/>
          </p:nvPr>
        </p:nvSpPr>
        <p:spPr/>
        <p:txBody>
          <a:bodyPr/>
          <a:lstStyle>
            <a:lvl1pPr>
              <a:defRPr spc="50"/>
            </a:lvl1pPr>
          </a:lstStyle>
          <a:p>
            <a:pPr lvl="0"/>
            <a:r>
              <a:rPr lang="nl-NL"/>
              <a:t>Klik om stijl te bewerken</a:t>
            </a:r>
          </a:p>
        </p:txBody>
      </p:sp>
      <p:sp>
        <p:nvSpPr>
          <p:cNvPr id="3" name="Tijdelijke aanduiding voor dianummer 2">
            <a:extLst>
              <a:ext uri="{FF2B5EF4-FFF2-40B4-BE49-F238E27FC236}">
                <a16:creationId xmlns:a16="http://schemas.microsoft.com/office/drawing/2014/main" id="{C2706A10-0C51-B7DA-06D2-BF42E307E1D1}"/>
              </a:ext>
            </a:extLst>
          </p:cNvPr>
          <p:cNvSpPr txBox="1">
            <a:spLocks noGrp="1"/>
          </p:cNvSpPr>
          <p:nvPr>
            <p:ph type="sldNum" sz="quarter" idx="8"/>
          </p:nvPr>
        </p:nvSpPr>
        <p:spPr/>
        <p:txBody>
          <a:bodyPr/>
          <a:lstStyle>
            <a:lvl1pPr>
              <a:defRPr/>
            </a:lvl1pPr>
          </a:lstStyle>
          <a:p>
            <a:pPr lvl="0"/>
            <a:fld id="{DA53C3DA-3EA8-4D31-9712-E288C3BD4640}" type="slidenum">
              <a:t>‹nr.›</a:t>
            </a:fld>
            <a:endParaRPr lang="nl-NL"/>
          </a:p>
        </p:txBody>
      </p:sp>
      <p:sp>
        <p:nvSpPr>
          <p:cNvPr id="4" name="Tijdelijke aanduiding voor voettekst 3">
            <a:extLst>
              <a:ext uri="{FF2B5EF4-FFF2-40B4-BE49-F238E27FC236}">
                <a16:creationId xmlns:a16="http://schemas.microsoft.com/office/drawing/2014/main" id="{96421BCC-0240-F091-B13A-46EFF7B025C4}"/>
              </a:ext>
            </a:extLst>
          </p:cNvPr>
          <p:cNvSpPr txBox="1">
            <a:spLocks noGrp="1"/>
          </p:cNvSpPr>
          <p:nvPr>
            <p:ph type="ftr" sz="quarter" idx="9"/>
          </p:nvPr>
        </p:nvSpPr>
        <p:spPr/>
        <p:txBody>
          <a:bodyPr/>
          <a:lstStyle>
            <a:lvl1pPr>
              <a:defRPr/>
            </a:lvl1pPr>
          </a:lstStyle>
          <a:p>
            <a:pPr lvl="0"/>
            <a:r>
              <a:rPr lang="nl-NL"/>
              <a:t>Titel presentatie</a:t>
            </a:r>
          </a:p>
        </p:txBody>
      </p:sp>
      <p:grpSp>
        <p:nvGrpSpPr>
          <p:cNvPr id="5" name="Diagram 4">
            <a:extLst>
              <a:ext uri="{FF2B5EF4-FFF2-40B4-BE49-F238E27FC236}">
                <a16:creationId xmlns:a16="http://schemas.microsoft.com/office/drawing/2014/main" id="{33BD7870-64A8-397F-7BC6-883E04423DBA}"/>
              </a:ext>
            </a:extLst>
          </p:cNvPr>
          <p:cNvGrpSpPr/>
          <p:nvPr/>
        </p:nvGrpSpPr>
        <p:grpSpPr>
          <a:xfrm>
            <a:off x="960001" y="2039047"/>
            <a:ext cx="10860529" cy="3941951"/>
            <a:chOff x="960001" y="2039047"/>
            <a:chExt cx="10860529" cy="3941951"/>
          </a:xfrm>
        </p:grpSpPr>
        <p:sp>
          <p:nvSpPr>
            <p:cNvPr id="6" name="Vrije vorm: vorm 5">
              <a:extLst>
                <a:ext uri="{FF2B5EF4-FFF2-40B4-BE49-F238E27FC236}">
                  <a16:creationId xmlns:a16="http://schemas.microsoft.com/office/drawing/2014/main" id="{1C412EB1-81A7-6EC9-E784-D8382FBB275D}"/>
                </a:ext>
              </a:extLst>
            </p:cNvPr>
            <p:cNvSpPr/>
            <p:nvPr/>
          </p:nvSpPr>
          <p:spPr>
            <a:xfrm>
              <a:off x="960001" y="5006714"/>
              <a:ext cx="10860529" cy="974284"/>
            </a:xfrm>
            <a:custGeom>
              <a:avLst/>
              <a:gdLst>
                <a:gd name="f0" fmla="val 10800000"/>
                <a:gd name="f1" fmla="val 5400000"/>
                <a:gd name="f2" fmla="val 180"/>
                <a:gd name="f3" fmla="val w"/>
                <a:gd name="f4" fmla="val h"/>
                <a:gd name="f5" fmla="val 0"/>
                <a:gd name="f6" fmla="val 10860526"/>
                <a:gd name="f7" fmla="val 974284"/>
                <a:gd name="f8" fmla="+- 0 0 -90"/>
                <a:gd name="f9" fmla="*/ f3 1 10860526"/>
                <a:gd name="f10" fmla="*/ f4 1 974284"/>
                <a:gd name="f11" fmla="+- f7 0 f5"/>
                <a:gd name="f12" fmla="+- f6 0 f5"/>
                <a:gd name="f13" fmla="*/ f8 f0 1"/>
                <a:gd name="f14" fmla="*/ f12 1 10860526"/>
                <a:gd name="f15" fmla="*/ f11 1 974284"/>
                <a:gd name="f16" fmla="*/ 0 f12 1"/>
                <a:gd name="f17" fmla="*/ 0 f11 1"/>
                <a:gd name="f18" fmla="*/ 10860526 f12 1"/>
                <a:gd name="f19" fmla="*/ 974284 f11 1"/>
                <a:gd name="f20" fmla="*/ f13 1 f2"/>
                <a:gd name="f21" fmla="*/ f16 1 10860526"/>
                <a:gd name="f22" fmla="*/ f17 1 974284"/>
                <a:gd name="f23" fmla="*/ f18 1 10860526"/>
                <a:gd name="f24" fmla="*/ f19 1 97428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860526" h="974284">
                  <a:moveTo>
                    <a:pt x="f5" y="f5"/>
                  </a:moveTo>
                  <a:lnTo>
                    <a:pt x="f6" y="f5"/>
                  </a:lnTo>
                  <a:lnTo>
                    <a:pt x="f6" y="f7"/>
                  </a:lnTo>
                  <a:lnTo>
                    <a:pt x="f5" y="f7"/>
                  </a:lnTo>
                  <a:lnTo>
                    <a:pt x="f5" y="f5"/>
                  </a:lnTo>
                  <a:close/>
                </a:path>
              </a:pathLst>
            </a:custGeom>
            <a:solidFill>
              <a:srgbClr val="98B900"/>
            </a:solidFill>
            <a:ln w="12701" cap="flat">
              <a:solidFill>
                <a:srgbClr val="FFFFFF"/>
              </a:solidFill>
              <a:prstDash val="solid"/>
              <a:miter/>
            </a:ln>
          </p:spPr>
          <p:txBody>
            <a:bodyPr vert="horz" wrap="square" lIns="135130" tIns="135130" rIns="135130" bIns="583295"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1900" b="0" i="0" u="none" strike="noStrike" kern="1200" cap="none" spc="0" baseline="0">
                  <a:solidFill>
                    <a:srgbClr val="FFFFFF"/>
                  </a:solidFill>
                  <a:uFillTx/>
                  <a:latin typeface="Arial"/>
                </a:rPr>
                <a:t>Fase 3</a:t>
              </a:r>
            </a:p>
          </p:txBody>
        </p:sp>
        <p:sp>
          <p:nvSpPr>
            <p:cNvPr id="7" name="Vrije vorm: vorm 6">
              <a:extLst>
                <a:ext uri="{FF2B5EF4-FFF2-40B4-BE49-F238E27FC236}">
                  <a16:creationId xmlns:a16="http://schemas.microsoft.com/office/drawing/2014/main" id="{6EA9FC24-E53C-54A2-03FB-450EC330E8F6}"/>
                </a:ext>
              </a:extLst>
            </p:cNvPr>
            <p:cNvSpPr/>
            <p:nvPr/>
          </p:nvSpPr>
          <p:spPr>
            <a:xfrm>
              <a:off x="960001" y="5513347"/>
              <a:ext cx="10860529" cy="448165"/>
            </a:xfrm>
            <a:custGeom>
              <a:avLst/>
              <a:gdLst>
                <a:gd name="f0" fmla="val 10800000"/>
                <a:gd name="f1" fmla="val 5400000"/>
                <a:gd name="f2" fmla="val 180"/>
                <a:gd name="f3" fmla="val w"/>
                <a:gd name="f4" fmla="val h"/>
                <a:gd name="f5" fmla="val 0"/>
                <a:gd name="f6" fmla="val 10860526"/>
                <a:gd name="f7" fmla="val 448170"/>
                <a:gd name="f8" fmla="+- 0 0 -90"/>
                <a:gd name="f9" fmla="*/ f3 1 10860526"/>
                <a:gd name="f10" fmla="*/ f4 1 448170"/>
                <a:gd name="f11" fmla="+- f7 0 f5"/>
                <a:gd name="f12" fmla="+- f6 0 f5"/>
                <a:gd name="f13" fmla="*/ f8 f0 1"/>
                <a:gd name="f14" fmla="*/ f12 1 10860526"/>
                <a:gd name="f15" fmla="*/ f11 1 448170"/>
                <a:gd name="f16" fmla="*/ 0 f12 1"/>
                <a:gd name="f17" fmla="*/ 0 f11 1"/>
                <a:gd name="f18" fmla="*/ 10860526 f12 1"/>
                <a:gd name="f19" fmla="*/ 448170 f11 1"/>
                <a:gd name="f20" fmla="*/ f13 1 f2"/>
                <a:gd name="f21" fmla="*/ f16 1 10860526"/>
                <a:gd name="f22" fmla="*/ f17 1 448170"/>
                <a:gd name="f23" fmla="*/ f18 1 10860526"/>
                <a:gd name="f24" fmla="*/ f19 1 44817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860526" h="448170">
                  <a:moveTo>
                    <a:pt x="f5" y="f5"/>
                  </a:moveTo>
                  <a:lnTo>
                    <a:pt x="f6" y="f5"/>
                  </a:lnTo>
                  <a:lnTo>
                    <a:pt x="f6" y="f7"/>
                  </a:lnTo>
                  <a:lnTo>
                    <a:pt x="f5" y="f7"/>
                  </a:lnTo>
                  <a:lnTo>
                    <a:pt x="f5" y="f5"/>
                  </a:lnTo>
                  <a:close/>
                </a:path>
              </a:pathLst>
            </a:custGeom>
            <a:solidFill>
              <a:srgbClr val="DDE6CB">
                <a:alpha val="90000"/>
              </a:srgbClr>
            </a:solidFill>
            <a:ln w="12701" cap="flat">
              <a:solidFill>
                <a:srgbClr val="DDE6CB">
                  <a:alpha val="90000"/>
                </a:srgbClr>
              </a:solidFill>
              <a:prstDash val="solid"/>
              <a:miter/>
            </a:ln>
          </p:spPr>
          <p:txBody>
            <a:bodyPr vert="horz" wrap="square" lIns="142244" tIns="25402" rIns="142244" bIns="25402" anchor="ctr" anchorCtr="1" compatLnSpc="1">
              <a:noAutofit/>
            </a:bodyPr>
            <a:lstStyle/>
            <a:p>
              <a:pPr marL="0" marR="0" lvl="0" indent="0" algn="ctr" defTabSz="888997" rtl="0" fontAlgn="auto" hangingPunct="1">
                <a:lnSpc>
                  <a:spcPct val="13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40413F"/>
                  </a:solidFill>
                  <a:uFillTx/>
                  <a:latin typeface="Arial"/>
                </a:rPr>
                <a:t>Eventuele beschrijving</a:t>
              </a:r>
            </a:p>
          </p:txBody>
        </p:sp>
        <p:sp>
          <p:nvSpPr>
            <p:cNvPr id="8" name="Vrije vorm: vorm 7">
              <a:extLst>
                <a:ext uri="{FF2B5EF4-FFF2-40B4-BE49-F238E27FC236}">
                  <a16:creationId xmlns:a16="http://schemas.microsoft.com/office/drawing/2014/main" id="{BA34BC29-3771-0422-6B6D-A318699C0248}"/>
                </a:ext>
              </a:extLst>
            </p:cNvPr>
            <p:cNvSpPr/>
            <p:nvPr/>
          </p:nvSpPr>
          <p:spPr>
            <a:xfrm>
              <a:off x="960001" y="3522881"/>
              <a:ext cx="10860529" cy="1498445"/>
            </a:xfrm>
            <a:custGeom>
              <a:avLst/>
              <a:gdLst>
                <a:gd name="f0" fmla="val 10800000"/>
                <a:gd name="f1" fmla="val 5400000"/>
                <a:gd name="f2" fmla="val 180"/>
                <a:gd name="f3" fmla="val w"/>
                <a:gd name="f4" fmla="val h"/>
                <a:gd name="f5" fmla="val 0"/>
                <a:gd name="f6" fmla="val 10860526"/>
                <a:gd name="f7" fmla="val 1498449"/>
                <a:gd name="f8" fmla="val 973647"/>
                <a:gd name="f9" fmla="val 5617569"/>
                <a:gd name="f10" fmla="val 1123837"/>
                <a:gd name="f11" fmla="val 5804875"/>
                <a:gd name="f12" fmla="val 5430263"/>
                <a:gd name="f13" fmla="val 1498448"/>
                <a:gd name="f14" fmla="val 5055651"/>
                <a:gd name="f15" fmla="val 5242957"/>
                <a:gd name="f16" fmla="val 1"/>
                <a:gd name="f17" fmla="+- 0 0 -90"/>
                <a:gd name="f18" fmla="*/ f3 1 10860526"/>
                <a:gd name="f19" fmla="*/ f4 1 1498449"/>
                <a:gd name="f20" fmla="+- f7 0 f5"/>
                <a:gd name="f21" fmla="+- f6 0 f5"/>
                <a:gd name="f22" fmla="*/ f17 f0 1"/>
                <a:gd name="f23" fmla="*/ f21 1 10860526"/>
                <a:gd name="f24" fmla="*/ f20 1 1498449"/>
                <a:gd name="f25" fmla="*/ 0 f21 1"/>
                <a:gd name="f26" fmla="*/ 524802 f20 1"/>
                <a:gd name="f27" fmla="*/ 5242957 f21 1"/>
                <a:gd name="f28" fmla="*/ 374612 f20 1"/>
                <a:gd name="f29" fmla="*/ 5055651 f21 1"/>
                <a:gd name="f30" fmla="*/ 5430263 f21 1"/>
                <a:gd name="f31" fmla="*/ 0 f20 1"/>
                <a:gd name="f32" fmla="*/ 5804875 f21 1"/>
                <a:gd name="f33" fmla="*/ 5617569 f21 1"/>
                <a:gd name="f34" fmla="*/ 10860526 f21 1"/>
                <a:gd name="f35" fmla="*/ 1498449 f20 1"/>
                <a:gd name="f36" fmla="*/ f22 1 f2"/>
                <a:gd name="f37" fmla="*/ f25 1 10860526"/>
                <a:gd name="f38" fmla="*/ f26 1 1498449"/>
                <a:gd name="f39" fmla="*/ f27 1 10860526"/>
                <a:gd name="f40" fmla="*/ f28 1 1498449"/>
                <a:gd name="f41" fmla="*/ f29 1 10860526"/>
                <a:gd name="f42" fmla="*/ f30 1 10860526"/>
                <a:gd name="f43" fmla="*/ f31 1 1498449"/>
                <a:gd name="f44" fmla="*/ f32 1 10860526"/>
                <a:gd name="f45" fmla="*/ f33 1 10860526"/>
                <a:gd name="f46" fmla="*/ f34 1 10860526"/>
                <a:gd name="f47" fmla="*/ f35 1 1498449"/>
                <a:gd name="f48" fmla="*/ f5 1 f23"/>
                <a:gd name="f49" fmla="*/ f6 1 f23"/>
                <a:gd name="f50" fmla="*/ f5 1 f24"/>
                <a:gd name="f51" fmla="*/ f7 1 f24"/>
                <a:gd name="f52" fmla="+- f36 0 f1"/>
                <a:gd name="f53" fmla="*/ f37 1 f23"/>
                <a:gd name="f54" fmla="*/ f38 1 f24"/>
                <a:gd name="f55" fmla="*/ f39 1 f23"/>
                <a:gd name="f56" fmla="*/ f40 1 f24"/>
                <a:gd name="f57" fmla="*/ f41 1 f23"/>
                <a:gd name="f58" fmla="*/ f42 1 f23"/>
                <a:gd name="f59" fmla="*/ f43 1 f24"/>
                <a:gd name="f60" fmla="*/ f44 1 f23"/>
                <a:gd name="f61" fmla="*/ f45 1 f23"/>
                <a:gd name="f62" fmla="*/ f46 1 f23"/>
                <a:gd name="f63" fmla="*/ f47 1 f24"/>
                <a:gd name="f64" fmla="*/ f48 f18 1"/>
                <a:gd name="f65" fmla="*/ f49 f18 1"/>
                <a:gd name="f66" fmla="*/ f51 f19 1"/>
                <a:gd name="f67" fmla="*/ f50 f19 1"/>
                <a:gd name="f68" fmla="*/ f53 f18 1"/>
                <a:gd name="f69" fmla="*/ f54 f19 1"/>
                <a:gd name="f70" fmla="*/ f55 f18 1"/>
                <a:gd name="f71" fmla="*/ f56 f19 1"/>
                <a:gd name="f72" fmla="*/ f57 f18 1"/>
                <a:gd name="f73" fmla="*/ f58 f18 1"/>
                <a:gd name="f74" fmla="*/ f59 f19 1"/>
                <a:gd name="f75" fmla="*/ f60 f18 1"/>
                <a:gd name="f76" fmla="*/ f61 f18 1"/>
                <a:gd name="f77" fmla="*/ f62 f18 1"/>
                <a:gd name="f78" fmla="*/ f63 f19 1"/>
              </a:gdLst>
              <a:ahLst/>
              <a:cxnLst>
                <a:cxn ang="3cd4">
                  <a:pos x="hc" y="t"/>
                </a:cxn>
                <a:cxn ang="0">
                  <a:pos x="r" y="vc"/>
                </a:cxn>
                <a:cxn ang="cd4">
                  <a:pos x="hc" y="b"/>
                </a:cxn>
                <a:cxn ang="cd2">
                  <a:pos x="l" y="vc"/>
                </a:cxn>
                <a:cxn ang="f52">
                  <a:pos x="f68" y="f69"/>
                </a:cxn>
                <a:cxn ang="f52">
                  <a:pos x="f70" y="f69"/>
                </a:cxn>
                <a:cxn ang="f52">
                  <a:pos x="f70" y="f71"/>
                </a:cxn>
                <a:cxn ang="f52">
                  <a:pos x="f72" y="f71"/>
                </a:cxn>
                <a:cxn ang="f52">
                  <a:pos x="f73" y="f74"/>
                </a:cxn>
                <a:cxn ang="f52">
                  <a:pos x="f75" y="f71"/>
                </a:cxn>
                <a:cxn ang="f52">
                  <a:pos x="f76" y="f71"/>
                </a:cxn>
                <a:cxn ang="f52">
                  <a:pos x="f76" y="f69"/>
                </a:cxn>
                <a:cxn ang="f52">
                  <a:pos x="f77" y="f69"/>
                </a:cxn>
                <a:cxn ang="f52">
                  <a:pos x="f77" y="f78"/>
                </a:cxn>
                <a:cxn ang="f52">
                  <a:pos x="f68" y="f78"/>
                </a:cxn>
                <a:cxn ang="f52">
                  <a:pos x="f68" y="f69"/>
                </a:cxn>
              </a:cxnLst>
              <a:rect l="f64" t="f67" r="f65" b="f66"/>
              <a:pathLst>
                <a:path w="10860526" h="1498449">
                  <a:moveTo>
                    <a:pt x="f6" y="f8"/>
                  </a:moveTo>
                  <a:lnTo>
                    <a:pt x="f9" y="f8"/>
                  </a:lnTo>
                  <a:lnTo>
                    <a:pt x="f9" y="f10"/>
                  </a:lnTo>
                  <a:lnTo>
                    <a:pt x="f11" y="f10"/>
                  </a:lnTo>
                  <a:lnTo>
                    <a:pt x="f12" y="f13"/>
                  </a:lnTo>
                  <a:lnTo>
                    <a:pt x="f14" y="f10"/>
                  </a:lnTo>
                  <a:lnTo>
                    <a:pt x="f15" y="f10"/>
                  </a:lnTo>
                  <a:lnTo>
                    <a:pt x="f15" y="f8"/>
                  </a:lnTo>
                  <a:lnTo>
                    <a:pt x="f5" y="f8"/>
                  </a:lnTo>
                  <a:lnTo>
                    <a:pt x="f5" y="f16"/>
                  </a:lnTo>
                  <a:lnTo>
                    <a:pt x="f6" y="f16"/>
                  </a:lnTo>
                  <a:lnTo>
                    <a:pt x="f6" y="f8"/>
                  </a:lnTo>
                  <a:close/>
                </a:path>
              </a:pathLst>
            </a:custGeom>
            <a:solidFill>
              <a:srgbClr val="98B900"/>
            </a:solidFill>
            <a:ln w="12701" cap="flat">
              <a:solidFill>
                <a:srgbClr val="FFFFFF"/>
              </a:solidFill>
              <a:prstDash val="solid"/>
              <a:miter/>
            </a:ln>
          </p:spPr>
          <p:txBody>
            <a:bodyPr vert="horz" wrap="square" lIns="135130" tIns="135130" rIns="135130" bIns="1107621"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1900" b="0" i="0" u="none" strike="noStrike" kern="1200" cap="none" spc="0" baseline="0">
                  <a:solidFill>
                    <a:srgbClr val="FFFFFF"/>
                  </a:solidFill>
                  <a:uFillTx/>
                  <a:latin typeface="Arial"/>
                </a:rPr>
                <a:t>Fase 2</a:t>
              </a:r>
            </a:p>
          </p:txBody>
        </p:sp>
        <p:sp>
          <p:nvSpPr>
            <p:cNvPr id="9" name="Vrije vorm: vorm 8">
              <a:extLst>
                <a:ext uri="{FF2B5EF4-FFF2-40B4-BE49-F238E27FC236}">
                  <a16:creationId xmlns:a16="http://schemas.microsoft.com/office/drawing/2014/main" id="{6813554E-455B-667D-049B-FB2C4F80621F}"/>
                </a:ext>
              </a:extLst>
            </p:cNvPr>
            <p:cNvSpPr/>
            <p:nvPr/>
          </p:nvSpPr>
          <p:spPr>
            <a:xfrm>
              <a:off x="960001" y="4048835"/>
              <a:ext cx="10860529" cy="448037"/>
            </a:xfrm>
            <a:custGeom>
              <a:avLst/>
              <a:gdLst>
                <a:gd name="f0" fmla="val 10800000"/>
                <a:gd name="f1" fmla="val 5400000"/>
                <a:gd name="f2" fmla="val 180"/>
                <a:gd name="f3" fmla="val w"/>
                <a:gd name="f4" fmla="val h"/>
                <a:gd name="f5" fmla="val 0"/>
                <a:gd name="f6" fmla="val 10860526"/>
                <a:gd name="f7" fmla="val 448036"/>
                <a:gd name="f8" fmla="+- 0 0 -90"/>
                <a:gd name="f9" fmla="*/ f3 1 10860526"/>
                <a:gd name="f10" fmla="*/ f4 1 448036"/>
                <a:gd name="f11" fmla="+- f7 0 f5"/>
                <a:gd name="f12" fmla="+- f6 0 f5"/>
                <a:gd name="f13" fmla="*/ f8 f0 1"/>
                <a:gd name="f14" fmla="*/ f12 1 10860526"/>
                <a:gd name="f15" fmla="*/ f11 1 448036"/>
                <a:gd name="f16" fmla="*/ 0 f12 1"/>
                <a:gd name="f17" fmla="*/ 0 f11 1"/>
                <a:gd name="f18" fmla="*/ 10860526 f12 1"/>
                <a:gd name="f19" fmla="*/ 448036 f11 1"/>
                <a:gd name="f20" fmla="*/ f13 1 f2"/>
                <a:gd name="f21" fmla="*/ f16 1 10860526"/>
                <a:gd name="f22" fmla="*/ f17 1 448036"/>
                <a:gd name="f23" fmla="*/ f18 1 10860526"/>
                <a:gd name="f24" fmla="*/ f19 1 44803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860526" h="448036">
                  <a:moveTo>
                    <a:pt x="f5" y="f5"/>
                  </a:moveTo>
                  <a:lnTo>
                    <a:pt x="f6" y="f5"/>
                  </a:lnTo>
                  <a:lnTo>
                    <a:pt x="f6" y="f7"/>
                  </a:lnTo>
                  <a:lnTo>
                    <a:pt x="f5" y="f7"/>
                  </a:lnTo>
                  <a:lnTo>
                    <a:pt x="f5" y="f5"/>
                  </a:lnTo>
                  <a:close/>
                </a:path>
              </a:pathLst>
            </a:custGeom>
            <a:solidFill>
              <a:srgbClr val="DDE6CB">
                <a:alpha val="90000"/>
              </a:srgbClr>
            </a:solidFill>
            <a:ln w="12701" cap="flat">
              <a:solidFill>
                <a:srgbClr val="DDE6CB">
                  <a:alpha val="90000"/>
                </a:srgbClr>
              </a:solidFill>
              <a:prstDash val="solid"/>
              <a:miter/>
            </a:ln>
          </p:spPr>
          <p:txBody>
            <a:bodyPr vert="horz" wrap="square" lIns="142244" tIns="25402" rIns="142244" bIns="25402" anchor="ctr" anchorCtr="1" compatLnSpc="1">
              <a:noAutofit/>
            </a:bodyPr>
            <a:lstStyle/>
            <a:p>
              <a:pPr marL="0" marR="0" lvl="0" indent="0" algn="ctr" defTabSz="888997" rtl="0" fontAlgn="auto" hangingPunct="1">
                <a:lnSpc>
                  <a:spcPct val="13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40413F"/>
                  </a:solidFill>
                  <a:uFillTx/>
                  <a:latin typeface="Arial"/>
                </a:rPr>
                <a:t>Eventuele beschrijving</a:t>
              </a:r>
            </a:p>
          </p:txBody>
        </p:sp>
        <p:sp>
          <p:nvSpPr>
            <p:cNvPr id="10" name="Vrije vorm: vorm 9">
              <a:extLst>
                <a:ext uri="{FF2B5EF4-FFF2-40B4-BE49-F238E27FC236}">
                  <a16:creationId xmlns:a16="http://schemas.microsoft.com/office/drawing/2014/main" id="{AFE4682D-C313-9427-8ABD-EC75B287EA16}"/>
                </a:ext>
              </a:extLst>
            </p:cNvPr>
            <p:cNvSpPr/>
            <p:nvPr/>
          </p:nvSpPr>
          <p:spPr>
            <a:xfrm>
              <a:off x="960001" y="2039047"/>
              <a:ext cx="10860529" cy="1498454"/>
            </a:xfrm>
            <a:custGeom>
              <a:avLst/>
              <a:gdLst>
                <a:gd name="f0" fmla="val 10800000"/>
                <a:gd name="f1" fmla="val 5400000"/>
                <a:gd name="f2" fmla="val 180"/>
                <a:gd name="f3" fmla="val w"/>
                <a:gd name="f4" fmla="val h"/>
                <a:gd name="f5" fmla="val 0"/>
                <a:gd name="f6" fmla="val 10860526"/>
                <a:gd name="f7" fmla="val 1498449"/>
                <a:gd name="f8" fmla="val 973647"/>
                <a:gd name="f9" fmla="val 5617569"/>
                <a:gd name="f10" fmla="val 1123837"/>
                <a:gd name="f11" fmla="val 5804875"/>
                <a:gd name="f12" fmla="val 5430263"/>
                <a:gd name="f13" fmla="val 1498448"/>
                <a:gd name="f14" fmla="val 5055651"/>
                <a:gd name="f15" fmla="val 5242957"/>
                <a:gd name="f16" fmla="val 1"/>
                <a:gd name="f17" fmla="+- 0 0 -90"/>
                <a:gd name="f18" fmla="*/ f3 1 10860526"/>
                <a:gd name="f19" fmla="*/ f4 1 1498449"/>
                <a:gd name="f20" fmla="+- f7 0 f5"/>
                <a:gd name="f21" fmla="+- f6 0 f5"/>
                <a:gd name="f22" fmla="*/ f17 f0 1"/>
                <a:gd name="f23" fmla="*/ f21 1 10860526"/>
                <a:gd name="f24" fmla="*/ f20 1 1498449"/>
                <a:gd name="f25" fmla="*/ 0 f21 1"/>
                <a:gd name="f26" fmla="*/ 524802 f20 1"/>
                <a:gd name="f27" fmla="*/ 5242957 f21 1"/>
                <a:gd name="f28" fmla="*/ 374612 f20 1"/>
                <a:gd name="f29" fmla="*/ 5055651 f21 1"/>
                <a:gd name="f30" fmla="*/ 5430263 f21 1"/>
                <a:gd name="f31" fmla="*/ 0 f20 1"/>
                <a:gd name="f32" fmla="*/ 5804875 f21 1"/>
                <a:gd name="f33" fmla="*/ 5617569 f21 1"/>
                <a:gd name="f34" fmla="*/ 10860526 f21 1"/>
                <a:gd name="f35" fmla="*/ 1498449 f20 1"/>
                <a:gd name="f36" fmla="*/ f22 1 f2"/>
                <a:gd name="f37" fmla="*/ f25 1 10860526"/>
                <a:gd name="f38" fmla="*/ f26 1 1498449"/>
                <a:gd name="f39" fmla="*/ f27 1 10860526"/>
                <a:gd name="f40" fmla="*/ f28 1 1498449"/>
                <a:gd name="f41" fmla="*/ f29 1 10860526"/>
                <a:gd name="f42" fmla="*/ f30 1 10860526"/>
                <a:gd name="f43" fmla="*/ f31 1 1498449"/>
                <a:gd name="f44" fmla="*/ f32 1 10860526"/>
                <a:gd name="f45" fmla="*/ f33 1 10860526"/>
                <a:gd name="f46" fmla="*/ f34 1 10860526"/>
                <a:gd name="f47" fmla="*/ f35 1 1498449"/>
                <a:gd name="f48" fmla="*/ f5 1 f23"/>
                <a:gd name="f49" fmla="*/ f6 1 f23"/>
                <a:gd name="f50" fmla="*/ f5 1 f24"/>
                <a:gd name="f51" fmla="*/ f7 1 f24"/>
                <a:gd name="f52" fmla="+- f36 0 f1"/>
                <a:gd name="f53" fmla="*/ f37 1 f23"/>
                <a:gd name="f54" fmla="*/ f38 1 f24"/>
                <a:gd name="f55" fmla="*/ f39 1 f23"/>
                <a:gd name="f56" fmla="*/ f40 1 f24"/>
                <a:gd name="f57" fmla="*/ f41 1 f23"/>
                <a:gd name="f58" fmla="*/ f42 1 f23"/>
                <a:gd name="f59" fmla="*/ f43 1 f24"/>
                <a:gd name="f60" fmla="*/ f44 1 f23"/>
                <a:gd name="f61" fmla="*/ f45 1 f23"/>
                <a:gd name="f62" fmla="*/ f46 1 f23"/>
                <a:gd name="f63" fmla="*/ f47 1 f24"/>
                <a:gd name="f64" fmla="*/ f48 f18 1"/>
                <a:gd name="f65" fmla="*/ f49 f18 1"/>
                <a:gd name="f66" fmla="*/ f51 f19 1"/>
                <a:gd name="f67" fmla="*/ f50 f19 1"/>
                <a:gd name="f68" fmla="*/ f53 f18 1"/>
                <a:gd name="f69" fmla="*/ f54 f19 1"/>
                <a:gd name="f70" fmla="*/ f55 f18 1"/>
                <a:gd name="f71" fmla="*/ f56 f19 1"/>
                <a:gd name="f72" fmla="*/ f57 f18 1"/>
                <a:gd name="f73" fmla="*/ f58 f18 1"/>
                <a:gd name="f74" fmla="*/ f59 f19 1"/>
                <a:gd name="f75" fmla="*/ f60 f18 1"/>
                <a:gd name="f76" fmla="*/ f61 f18 1"/>
                <a:gd name="f77" fmla="*/ f62 f18 1"/>
                <a:gd name="f78" fmla="*/ f63 f19 1"/>
              </a:gdLst>
              <a:ahLst/>
              <a:cxnLst>
                <a:cxn ang="3cd4">
                  <a:pos x="hc" y="t"/>
                </a:cxn>
                <a:cxn ang="0">
                  <a:pos x="r" y="vc"/>
                </a:cxn>
                <a:cxn ang="cd4">
                  <a:pos x="hc" y="b"/>
                </a:cxn>
                <a:cxn ang="cd2">
                  <a:pos x="l" y="vc"/>
                </a:cxn>
                <a:cxn ang="f52">
                  <a:pos x="f68" y="f69"/>
                </a:cxn>
                <a:cxn ang="f52">
                  <a:pos x="f70" y="f69"/>
                </a:cxn>
                <a:cxn ang="f52">
                  <a:pos x="f70" y="f71"/>
                </a:cxn>
                <a:cxn ang="f52">
                  <a:pos x="f72" y="f71"/>
                </a:cxn>
                <a:cxn ang="f52">
                  <a:pos x="f73" y="f74"/>
                </a:cxn>
                <a:cxn ang="f52">
                  <a:pos x="f75" y="f71"/>
                </a:cxn>
                <a:cxn ang="f52">
                  <a:pos x="f76" y="f71"/>
                </a:cxn>
                <a:cxn ang="f52">
                  <a:pos x="f76" y="f69"/>
                </a:cxn>
                <a:cxn ang="f52">
                  <a:pos x="f77" y="f69"/>
                </a:cxn>
                <a:cxn ang="f52">
                  <a:pos x="f77" y="f78"/>
                </a:cxn>
                <a:cxn ang="f52">
                  <a:pos x="f68" y="f78"/>
                </a:cxn>
                <a:cxn ang="f52">
                  <a:pos x="f68" y="f69"/>
                </a:cxn>
              </a:cxnLst>
              <a:rect l="f64" t="f67" r="f65" b="f66"/>
              <a:pathLst>
                <a:path w="10860526" h="1498449">
                  <a:moveTo>
                    <a:pt x="f6" y="f8"/>
                  </a:moveTo>
                  <a:lnTo>
                    <a:pt x="f9" y="f8"/>
                  </a:lnTo>
                  <a:lnTo>
                    <a:pt x="f9" y="f10"/>
                  </a:lnTo>
                  <a:lnTo>
                    <a:pt x="f11" y="f10"/>
                  </a:lnTo>
                  <a:lnTo>
                    <a:pt x="f12" y="f13"/>
                  </a:lnTo>
                  <a:lnTo>
                    <a:pt x="f14" y="f10"/>
                  </a:lnTo>
                  <a:lnTo>
                    <a:pt x="f15" y="f10"/>
                  </a:lnTo>
                  <a:lnTo>
                    <a:pt x="f15" y="f8"/>
                  </a:lnTo>
                  <a:lnTo>
                    <a:pt x="f5" y="f8"/>
                  </a:lnTo>
                  <a:lnTo>
                    <a:pt x="f5" y="f16"/>
                  </a:lnTo>
                  <a:lnTo>
                    <a:pt x="f6" y="f16"/>
                  </a:lnTo>
                  <a:lnTo>
                    <a:pt x="f6" y="f8"/>
                  </a:lnTo>
                  <a:close/>
                </a:path>
              </a:pathLst>
            </a:custGeom>
            <a:solidFill>
              <a:srgbClr val="98B900"/>
            </a:solidFill>
            <a:ln w="12701" cap="flat">
              <a:solidFill>
                <a:srgbClr val="FFFFFF"/>
              </a:solidFill>
              <a:prstDash val="solid"/>
              <a:miter/>
            </a:ln>
          </p:spPr>
          <p:txBody>
            <a:bodyPr vert="horz" wrap="square" lIns="135130" tIns="135130" rIns="135130" bIns="1107621"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nl-NL" sz="1900" b="0" i="0" u="none" strike="noStrike" kern="1200" cap="none" spc="0" baseline="0">
                  <a:solidFill>
                    <a:srgbClr val="FFFFFF"/>
                  </a:solidFill>
                  <a:uFillTx/>
                  <a:latin typeface="Arial"/>
                </a:rPr>
                <a:t>Fase 1</a:t>
              </a:r>
            </a:p>
          </p:txBody>
        </p:sp>
        <p:sp>
          <p:nvSpPr>
            <p:cNvPr id="11" name="Vrije vorm: vorm 10">
              <a:extLst>
                <a:ext uri="{FF2B5EF4-FFF2-40B4-BE49-F238E27FC236}">
                  <a16:creationId xmlns:a16="http://schemas.microsoft.com/office/drawing/2014/main" id="{445314A2-16C7-164F-B86A-701F78456911}"/>
                </a:ext>
              </a:extLst>
            </p:cNvPr>
            <p:cNvSpPr/>
            <p:nvPr/>
          </p:nvSpPr>
          <p:spPr>
            <a:xfrm>
              <a:off x="960001" y="2565001"/>
              <a:ext cx="10860529" cy="448037"/>
            </a:xfrm>
            <a:custGeom>
              <a:avLst/>
              <a:gdLst>
                <a:gd name="f0" fmla="val 10800000"/>
                <a:gd name="f1" fmla="val 5400000"/>
                <a:gd name="f2" fmla="val 180"/>
                <a:gd name="f3" fmla="val w"/>
                <a:gd name="f4" fmla="val h"/>
                <a:gd name="f5" fmla="val 0"/>
                <a:gd name="f6" fmla="val 10860526"/>
                <a:gd name="f7" fmla="val 448036"/>
                <a:gd name="f8" fmla="+- 0 0 -90"/>
                <a:gd name="f9" fmla="*/ f3 1 10860526"/>
                <a:gd name="f10" fmla="*/ f4 1 448036"/>
                <a:gd name="f11" fmla="+- f7 0 f5"/>
                <a:gd name="f12" fmla="+- f6 0 f5"/>
                <a:gd name="f13" fmla="*/ f8 f0 1"/>
                <a:gd name="f14" fmla="*/ f12 1 10860526"/>
                <a:gd name="f15" fmla="*/ f11 1 448036"/>
                <a:gd name="f16" fmla="*/ 0 f12 1"/>
                <a:gd name="f17" fmla="*/ 0 f11 1"/>
                <a:gd name="f18" fmla="*/ 10860526 f12 1"/>
                <a:gd name="f19" fmla="*/ 448036 f11 1"/>
                <a:gd name="f20" fmla="*/ f13 1 f2"/>
                <a:gd name="f21" fmla="*/ f16 1 10860526"/>
                <a:gd name="f22" fmla="*/ f17 1 448036"/>
                <a:gd name="f23" fmla="*/ f18 1 10860526"/>
                <a:gd name="f24" fmla="*/ f19 1 44803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860526" h="448036">
                  <a:moveTo>
                    <a:pt x="f5" y="f5"/>
                  </a:moveTo>
                  <a:lnTo>
                    <a:pt x="f6" y="f5"/>
                  </a:lnTo>
                  <a:lnTo>
                    <a:pt x="f6" y="f7"/>
                  </a:lnTo>
                  <a:lnTo>
                    <a:pt x="f5" y="f7"/>
                  </a:lnTo>
                  <a:lnTo>
                    <a:pt x="f5" y="f5"/>
                  </a:lnTo>
                  <a:close/>
                </a:path>
              </a:pathLst>
            </a:custGeom>
            <a:solidFill>
              <a:srgbClr val="DDE6CB">
                <a:alpha val="90000"/>
              </a:srgbClr>
            </a:solidFill>
            <a:ln w="12701" cap="flat">
              <a:solidFill>
                <a:srgbClr val="DDE6CB">
                  <a:alpha val="90000"/>
                </a:srgbClr>
              </a:solidFill>
              <a:prstDash val="solid"/>
              <a:miter/>
            </a:ln>
          </p:spPr>
          <p:txBody>
            <a:bodyPr vert="horz" wrap="square" lIns="142244" tIns="25402" rIns="142244" bIns="25402" anchor="ctr" anchorCtr="1" compatLnSpc="1">
              <a:noAutofit/>
            </a:bodyPr>
            <a:lstStyle/>
            <a:p>
              <a:pPr marL="0" marR="0" lvl="0" indent="0" algn="ctr" defTabSz="888997" rtl="0" fontAlgn="auto" hangingPunct="1">
                <a:lnSpc>
                  <a:spcPct val="130000"/>
                </a:lnSpc>
                <a:spcBef>
                  <a:spcPts val="0"/>
                </a:spcBef>
                <a:spcAft>
                  <a:spcPts val="800"/>
                </a:spcAft>
                <a:buNone/>
                <a:tabLst/>
                <a:defRPr sz="1800" b="0" i="0" u="none" strike="noStrike" kern="0" cap="none" spc="0" baseline="0">
                  <a:solidFill>
                    <a:srgbClr val="000000"/>
                  </a:solidFill>
                  <a:uFillTx/>
                </a:defRPr>
              </a:pPr>
              <a:r>
                <a:rPr lang="nl-NL" sz="2000" b="0" i="0" u="none" strike="noStrike" kern="1200" cap="none" spc="0" baseline="0">
                  <a:solidFill>
                    <a:srgbClr val="40413F"/>
                  </a:solidFill>
                  <a:uFillTx/>
                  <a:latin typeface="Arial"/>
                </a:rPr>
                <a:t>Eventuele beschrijving</a:t>
              </a:r>
            </a:p>
          </p:txBody>
        </p:sp>
      </p:grpSp>
    </p:spTree>
    <p:extLst>
      <p:ext uri="{BB962C8B-B14F-4D97-AF65-F5344CB8AC3E}">
        <p14:creationId xmlns:p14="http://schemas.microsoft.com/office/powerpoint/2010/main" val="2246260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5EC6-B446-4EA6-7652-974300FD87DF}"/>
              </a:ext>
            </a:extLst>
          </p:cNvPr>
          <p:cNvSpPr txBox="1">
            <a:spLocks noGrp="1"/>
          </p:cNvSpPr>
          <p:nvPr>
            <p:ph type="title"/>
          </p:nvPr>
        </p:nvSpPr>
        <p:spPr>
          <a:xfrm>
            <a:off x="831847" y="1709735"/>
            <a:ext cx="10675199" cy="1753124"/>
          </a:xfrm>
        </p:spPr>
        <p:txBody>
          <a:bodyPr anchor="b"/>
          <a:lstStyle>
            <a:lvl1pPr>
              <a:lnSpc>
                <a:spcPct val="100000"/>
              </a:lnSpc>
              <a:defRPr sz="6000"/>
            </a:lvl1pPr>
          </a:lstStyle>
          <a:p>
            <a:pPr lvl="0"/>
            <a:r>
              <a:rPr lang="nl-NL"/>
              <a:t>Klik om stijl te bewerken</a:t>
            </a:r>
            <a:endParaRPr lang="en-US"/>
          </a:p>
        </p:txBody>
      </p:sp>
      <p:sp>
        <p:nvSpPr>
          <p:cNvPr id="3" name="Text Placeholder 2">
            <a:extLst>
              <a:ext uri="{FF2B5EF4-FFF2-40B4-BE49-F238E27FC236}">
                <a16:creationId xmlns:a16="http://schemas.microsoft.com/office/drawing/2014/main" id="{581609B0-BD8E-1113-4495-A76CE36FAB96}"/>
              </a:ext>
            </a:extLst>
          </p:cNvPr>
          <p:cNvSpPr txBox="1">
            <a:spLocks noGrp="1"/>
          </p:cNvSpPr>
          <p:nvPr>
            <p:ph type="body" idx="1"/>
          </p:nvPr>
        </p:nvSpPr>
        <p:spPr>
          <a:xfrm>
            <a:off x="831847" y="3539066"/>
            <a:ext cx="10675199" cy="2550581"/>
          </a:xfrm>
        </p:spPr>
        <p:txBody>
          <a:bodyPr anchor="ctr"/>
          <a:lstStyle>
            <a:lvl1pPr marL="0" indent="0">
              <a:buNone/>
              <a:defRPr sz="2400"/>
            </a:lvl1pPr>
          </a:lstStyle>
          <a:p>
            <a:pPr lvl="0"/>
            <a:r>
              <a:rPr lang="nl-NL"/>
              <a:t>Klikken om de tekststijl van het model te bewerken</a:t>
            </a:r>
          </a:p>
        </p:txBody>
      </p:sp>
      <p:sp>
        <p:nvSpPr>
          <p:cNvPr id="4" name="Slide Number Placeholder 5">
            <a:extLst>
              <a:ext uri="{FF2B5EF4-FFF2-40B4-BE49-F238E27FC236}">
                <a16:creationId xmlns:a16="http://schemas.microsoft.com/office/drawing/2014/main" id="{D7C338DC-EEA9-1C8C-2419-1E6B2DCA85C5}"/>
              </a:ext>
            </a:extLst>
          </p:cNvPr>
          <p:cNvSpPr txBox="1">
            <a:spLocks noGrp="1"/>
          </p:cNvSpPr>
          <p:nvPr>
            <p:ph type="sldNum" sz="quarter" idx="8"/>
          </p:nvPr>
        </p:nvSpPr>
        <p:spPr/>
        <p:txBody>
          <a:bodyPr/>
          <a:lstStyle>
            <a:lvl1pPr>
              <a:defRPr/>
            </a:lvl1pPr>
          </a:lstStyle>
          <a:p>
            <a:pPr lvl="0"/>
            <a:fld id="{7A65C70D-1981-494B-8CD4-F23B6F905CEF}" type="slidenum">
              <a:t>‹nr.›</a:t>
            </a:fld>
            <a:endParaRPr lang="nl-NL"/>
          </a:p>
        </p:txBody>
      </p:sp>
      <p:sp>
        <p:nvSpPr>
          <p:cNvPr id="5" name="Tijdelijke aanduiding voor voettekst 4">
            <a:extLst>
              <a:ext uri="{FF2B5EF4-FFF2-40B4-BE49-F238E27FC236}">
                <a16:creationId xmlns:a16="http://schemas.microsoft.com/office/drawing/2014/main" id="{E805FC40-F45E-B8D2-A988-86A247BBACED}"/>
              </a:ext>
            </a:extLst>
          </p:cNvPr>
          <p:cNvSpPr txBox="1">
            <a:spLocks noGrp="1"/>
          </p:cNvSpPr>
          <p:nvPr>
            <p:ph type="ftr" sz="quarter" idx="9"/>
          </p:nvPr>
        </p:nvSpPr>
        <p:spPr/>
        <p:txBody>
          <a:bodyPr/>
          <a:lstStyle>
            <a:lvl1pPr>
              <a:defRPr/>
            </a:lvl1pPr>
          </a:lstStyle>
          <a:p>
            <a:pPr lvl="0"/>
            <a:r>
              <a:rPr lang="nl-NL"/>
              <a:t>Titel presentatie</a:t>
            </a:r>
          </a:p>
        </p:txBody>
      </p:sp>
    </p:spTree>
    <p:extLst>
      <p:ext uri="{BB962C8B-B14F-4D97-AF65-F5344CB8AC3E}">
        <p14:creationId xmlns:p14="http://schemas.microsoft.com/office/powerpoint/2010/main" val="284504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ekop met foto variant 1">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314399BB-6EC1-6D17-3A82-6B1F34C0D682}"/>
              </a:ext>
            </a:extLst>
          </p:cNvPr>
          <p:cNvSpPr/>
          <p:nvPr/>
        </p:nvSpPr>
        <p:spPr>
          <a:xfrm>
            <a:off x="0" y="5469776"/>
            <a:ext cx="12191996" cy="85892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7D00"/>
              </a:solidFill>
              <a:uFillTx/>
              <a:latin typeface="Arial"/>
            </a:endParaRPr>
          </a:p>
        </p:txBody>
      </p:sp>
      <p:sp>
        <p:nvSpPr>
          <p:cNvPr id="3" name="Titel 1">
            <a:extLst>
              <a:ext uri="{FF2B5EF4-FFF2-40B4-BE49-F238E27FC236}">
                <a16:creationId xmlns:a16="http://schemas.microsoft.com/office/drawing/2014/main" id="{443324B9-3DE0-294B-6956-E4812A9ECB7F}"/>
              </a:ext>
            </a:extLst>
          </p:cNvPr>
          <p:cNvSpPr txBox="1">
            <a:spLocks noGrp="1"/>
          </p:cNvSpPr>
          <p:nvPr>
            <p:ph type="title"/>
          </p:nvPr>
        </p:nvSpPr>
        <p:spPr>
          <a:xfrm>
            <a:off x="960001" y="5541885"/>
            <a:ext cx="10874950" cy="775063"/>
          </a:xfrm>
        </p:spPr>
        <p:txBody>
          <a:bodyPr/>
          <a:lstStyle>
            <a:lvl1pPr>
              <a:defRPr spc="100"/>
            </a:lvl1pPr>
          </a:lstStyle>
          <a:p>
            <a:pPr lvl="0"/>
            <a:r>
              <a:rPr lang="nl-NL"/>
              <a:t>Titel</a:t>
            </a:r>
          </a:p>
        </p:txBody>
      </p:sp>
      <p:sp>
        <p:nvSpPr>
          <p:cNvPr id="4" name="Tijdelijke aanduiding voor voettekst 3">
            <a:extLst>
              <a:ext uri="{FF2B5EF4-FFF2-40B4-BE49-F238E27FC236}">
                <a16:creationId xmlns:a16="http://schemas.microsoft.com/office/drawing/2014/main" id="{84BCE5A4-41F4-388A-21FA-E7BD4372236B}"/>
              </a:ext>
            </a:extLst>
          </p:cNvPr>
          <p:cNvSpPr txBox="1"/>
          <p:nvPr/>
        </p:nvSpPr>
        <p:spPr>
          <a:xfrm>
            <a:off x="960001" y="6340550"/>
            <a:ext cx="7313142" cy="529300"/>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200" b="0" i="0" u="none" strike="noStrike" kern="1200" cap="none" spc="50" baseline="0">
                <a:solidFill>
                  <a:srgbClr val="FFFFFF"/>
                </a:solidFill>
                <a:uFillTx/>
                <a:latin typeface="Arial"/>
              </a:rPr>
              <a:t>Programma </a:t>
            </a:r>
            <a:r>
              <a:rPr lang="nl-NL" sz="1200" b="0" i="1" u="none" strike="noStrike" kern="1200" cap="none" spc="50" baseline="0">
                <a:solidFill>
                  <a:srgbClr val="FFFFFF"/>
                </a:solidFill>
                <a:uFillTx/>
                <a:latin typeface="Arial"/>
              </a:rPr>
              <a:t>10voordeleraar</a:t>
            </a:r>
            <a:r>
              <a:rPr lang="nl-NL" sz="1200" b="0" i="0" u="none" strike="noStrike" kern="1200" cap="none" spc="50" baseline="0">
                <a:solidFill>
                  <a:srgbClr val="FFFFFF"/>
                </a:solidFill>
                <a:uFillTx/>
                <a:latin typeface="Arial"/>
              </a:rPr>
              <a:t> – Lerarenopleidingen werken samen aan borging eindniveau</a:t>
            </a:r>
          </a:p>
        </p:txBody>
      </p:sp>
    </p:spTree>
    <p:extLst>
      <p:ext uri="{BB962C8B-B14F-4D97-AF65-F5344CB8AC3E}">
        <p14:creationId xmlns:p14="http://schemas.microsoft.com/office/powerpoint/2010/main" val="3866101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0-#ppt_w/2"/>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ppt_x</p:attrName>
                                        </p:attrNameLst>
                                      </p:cBhvr>
                                      <p:tavLst>
                                        <p:tav tm="0">
                                          <p:val>
                                            <p:strVal val="0-#ppt_w/2"/>
                                          </p:val>
                                        </p:tav>
                                        <p:tav tm="100000">
                                          <p:val>
                                            <p:strVal val="#ppt_x"/>
                                          </p:val>
                                        </p:tav>
                                      </p:tavLst>
                                    </p:anim>
                                    <p:anim calcmode="lin" valueType="num">
                                      <p:cBhvr>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ekop met foto variant 2">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4A862926-F7BE-67E6-C890-BA3CF9BBB8E7}"/>
              </a:ext>
            </a:extLst>
          </p:cNvPr>
          <p:cNvSpPr/>
          <p:nvPr/>
        </p:nvSpPr>
        <p:spPr>
          <a:xfrm>
            <a:off x="0" y="5469776"/>
            <a:ext cx="12191996" cy="85892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7D00"/>
              </a:solidFill>
              <a:uFillTx/>
              <a:latin typeface="Arial"/>
            </a:endParaRPr>
          </a:p>
        </p:txBody>
      </p:sp>
      <p:sp>
        <p:nvSpPr>
          <p:cNvPr id="3" name="Titel 1">
            <a:extLst>
              <a:ext uri="{FF2B5EF4-FFF2-40B4-BE49-F238E27FC236}">
                <a16:creationId xmlns:a16="http://schemas.microsoft.com/office/drawing/2014/main" id="{22448331-6BFC-B4AD-BB71-9F67266E4E39}"/>
              </a:ext>
            </a:extLst>
          </p:cNvPr>
          <p:cNvSpPr txBox="1">
            <a:spLocks noGrp="1"/>
          </p:cNvSpPr>
          <p:nvPr>
            <p:ph type="title"/>
          </p:nvPr>
        </p:nvSpPr>
        <p:spPr>
          <a:xfrm>
            <a:off x="960001" y="5541885"/>
            <a:ext cx="10874950" cy="775063"/>
          </a:xfrm>
        </p:spPr>
        <p:txBody>
          <a:bodyPr/>
          <a:lstStyle>
            <a:lvl1pPr>
              <a:defRPr spc="100"/>
            </a:lvl1pPr>
          </a:lstStyle>
          <a:p>
            <a:pPr lvl="0"/>
            <a:r>
              <a:rPr lang="nl-NL"/>
              <a:t>Titel</a:t>
            </a:r>
          </a:p>
        </p:txBody>
      </p:sp>
      <p:sp>
        <p:nvSpPr>
          <p:cNvPr id="4" name="Tijdelijke aanduiding voor voettekst 3">
            <a:extLst>
              <a:ext uri="{FF2B5EF4-FFF2-40B4-BE49-F238E27FC236}">
                <a16:creationId xmlns:a16="http://schemas.microsoft.com/office/drawing/2014/main" id="{EF383691-018C-EB88-E4BE-79C2A1193BD4}"/>
              </a:ext>
            </a:extLst>
          </p:cNvPr>
          <p:cNvSpPr txBox="1"/>
          <p:nvPr/>
        </p:nvSpPr>
        <p:spPr>
          <a:xfrm>
            <a:off x="960001" y="6340550"/>
            <a:ext cx="7313142" cy="529300"/>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200" b="0" i="0" u="none" strike="noStrike" kern="1200" cap="none" spc="50" baseline="0">
                <a:solidFill>
                  <a:srgbClr val="FFFFFF"/>
                </a:solidFill>
                <a:uFillTx/>
                <a:latin typeface="Arial"/>
              </a:rPr>
              <a:t>Programma </a:t>
            </a:r>
            <a:r>
              <a:rPr lang="nl-NL" sz="1200" b="0" i="1" u="none" strike="noStrike" kern="1200" cap="none" spc="50" baseline="0">
                <a:solidFill>
                  <a:srgbClr val="FFFFFF"/>
                </a:solidFill>
                <a:uFillTx/>
                <a:latin typeface="Arial"/>
              </a:rPr>
              <a:t>10voordeleraar</a:t>
            </a:r>
            <a:r>
              <a:rPr lang="nl-NL" sz="1200" b="0" i="0" u="none" strike="noStrike" kern="1200" cap="none" spc="50" baseline="0">
                <a:solidFill>
                  <a:srgbClr val="FFFFFF"/>
                </a:solidFill>
                <a:uFillTx/>
                <a:latin typeface="Arial"/>
              </a:rPr>
              <a:t> – Lerarenopleidingen werken samen aan borging eindniveau</a:t>
            </a:r>
          </a:p>
        </p:txBody>
      </p:sp>
    </p:spTree>
    <p:extLst>
      <p:ext uri="{BB962C8B-B14F-4D97-AF65-F5344CB8AC3E}">
        <p14:creationId xmlns:p14="http://schemas.microsoft.com/office/powerpoint/2010/main" val="4117506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0-#ppt_w/2"/>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ppt_x</p:attrName>
                                        </p:attrNameLst>
                                      </p:cBhvr>
                                      <p:tavLst>
                                        <p:tav tm="0">
                                          <p:val>
                                            <p:strVal val="0-#ppt_w/2"/>
                                          </p:val>
                                        </p:tav>
                                        <p:tav tm="100000">
                                          <p:val>
                                            <p:strVal val="#ppt_x"/>
                                          </p:val>
                                        </p:tav>
                                      </p:tavLst>
                                    </p:anim>
                                    <p:anim calcmode="lin" valueType="num">
                                      <p:cBhvr>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ekop met foto variant 3">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E2A79C7F-1C23-A24C-27EC-E744F8FBB2D1}"/>
              </a:ext>
            </a:extLst>
          </p:cNvPr>
          <p:cNvSpPr/>
          <p:nvPr/>
        </p:nvSpPr>
        <p:spPr>
          <a:xfrm>
            <a:off x="0" y="5469776"/>
            <a:ext cx="12191996" cy="85892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7D00"/>
              </a:solidFill>
              <a:uFillTx/>
              <a:latin typeface="Arial"/>
            </a:endParaRPr>
          </a:p>
        </p:txBody>
      </p:sp>
      <p:sp>
        <p:nvSpPr>
          <p:cNvPr id="3" name="Titel 1">
            <a:extLst>
              <a:ext uri="{FF2B5EF4-FFF2-40B4-BE49-F238E27FC236}">
                <a16:creationId xmlns:a16="http://schemas.microsoft.com/office/drawing/2014/main" id="{B4C4DBC0-747E-66E7-89A9-BF70A2426D7E}"/>
              </a:ext>
            </a:extLst>
          </p:cNvPr>
          <p:cNvSpPr txBox="1">
            <a:spLocks noGrp="1"/>
          </p:cNvSpPr>
          <p:nvPr>
            <p:ph type="title"/>
          </p:nvPr>
        </p:nvSpPr>
        <p:spPr>
          <a:xfrm>
            <a:off x="960001" y="5541885"/>
            <a:ext cx="10874950" cy="775063"/>
          </a:xfrm>
        </p:spPr>
        <p:txBody>
          <a:bodyPr/>
          <a:lstStyle>
            <a:lvl1pPr>
              <a:defRPr spc="100"/>
            </a:lvl1pPr>
          </a:lstStyle>
          <a:p>
            <a:pPr lvl="0"/>
            <a:r>
              <a:rPr lang="nl-NL"/>
              <a:t>Titel</a:t>
            </a:r>
          </a:p>
        </p:txBody>
      </p:sp>
      <p:sp>
        <p:nvSpPr>
          <p:cNvPr id="4" name="Tijdelijke aanduiding voor voettekst 3">
            <a:extLst>
              <a:ext uri="{FF2B5EF4-FFF2-40B4-BE49-F238E27FC236}">
                <a16:creationId xmlns:a16="http://schemas.microsoft.com/office/drawing/2014/main" id="{D60081F9-4453-AD19-BEEC-14297F633A10}"/>
              </a:ext>
            </a:extLst>
          </p:cNvPr>
          <p:cNvSpPr txBox="1"/>
          <p:nvPr/>
        </p:nvSpPr>
        <p:spPr>
          <a:xfrm>
            <a:off x="960001" y="6340550"/>
            <a:ext cx="7313142" cy="529300"/>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200" b="0" i="0" u="none" strike="noStrike" kern="1200" cap="none" spc="50" baseline="0">
                <a:solidFill>
                  <a:srgbClr val="FFFFFF"/>
                </a:solidFill>
                <a:uFillTx/>
                <a:latin typeface="Arial"/>
              </a:rPr>
              <a:t>Programma </a:t>
            </a:r>
            <a:r>
              <a:rPr lang="nl-NL" sz="1200" b="0" i="1" u="none" strike="noStrike" kern="1200" cap="none" spc="50" baseline="0">
                <a:solidFill>
                  <a:srgbClr val="FFFFFF"/>
                </a:solidFill>
                <a:uFillTx/>
                <a:latin typeface="Arial"/>
              </a:rPr>
              <a:t>10voordeleraar</a:t>
            </a:r>
            <a:r>
              <a:rPr lang="nl-NL" sz="1200" b="0" i="0" u="none" strike="noStrike" kern="1200" cap="none" spc="50" baseline="0">
                <a:solidFill>
                  <a:srgbClr val="FFFFFF"/>
                </a:solidFill>
                <a:uFillTx/>
                <a:latin typeface="Arial"/>
              </a:rPr>
              <a:t> – Lerarenopleidingen werken samen aan borging eindniveau</a:t>
            </a:r>
          </a:p>
        </p:txBody>
      </p:sp>
    </p:spTree>
    <p:extLst>
      <p:ext uri="{BB962C8B-B14F-4D97-AF65-F5344CB8AC3E}">
        <p14:creationId xmlns:p14="http://schemas.microsoft.com/office/powerpoint/2010/main" val="26267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0-#ppt_w/2"/>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0" fill="hold"/>
                                        <p:tgtEl>
                                          <p:spTgt spid="3"/>
                                        </p:tgtEl>
                                        <p:attrNameLst>
                                          <p:attrName>ppt_x</p:attrName>
                                        </p:attrNameLst>
                                      </p:cBhvr>
                                      <p:tavLst>
                                        <p:tav tm="0">
                                          <p:val>
                                            <p:strVal val="0-#ppt_w/2"/>
                                          </p:val>
                                        </p:tav>
                                        <p:tav tm="100000">
                                          <p:val>
                                            <p:strVal val="#ppt_x"/>
                                          </p:val>
                                        </p:tav>
                                      </p:tavLst>
                                    </p:anim>
                                    <p:anim calcmode="lin" valueType="num">
                                      <p:cBhvr>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fbeelding 3">
            <a:extLst>
              <a:ext uri="{FF2B5EF4-FFF2-40B4-BE49-F238E27FC236}">
                <a16:creationId xmlns:a16="http://schemas.microsoft.com/office/drawing/2014/main" id="{B4915B81-A656-DD3C-BED0-89835733E8E8}"/>
              </a:ext>
            </a:extLst>
          </p:cNvPr>
          <p:cNvPicPr>
            <a:picLocks noChangeAspect="1"/>
          </p:cNvPicPr>
          <p:nvPr/>
        </p:nvPicPr>
        <p:blipFill>
          <a:blip r:embed="rId16"/>
          <a:stretch>
            <a:fillRect/>
          </a:stretch>
        </p:blipFill>
        <p:spPr>
          <a:xfrm>
            <a:off x="0" y="6328699"/>
            <a:ext cx="12191996" cy="539578"/>
          </a:xfrm>
          <a:prstGeom prst="rect">
            <a:avLst/>
          </a:prstGeom>
          <a:noFill/>
          <a:ln cap="flat">
            <a:noFill/>
          </a:ln>
        </p:spPr>
      </p:pic>
      <p:sp>
        <p:nvSpPr>
          <p:cNvPr id="3" name="Title Placeholder 1">
            <a:extLst>
              <a:ext uri="{FF2B5EF4-FFF2-40B4-BE49-F238E27FC236}">
                <a16:creationId xmlns:a16="http://schemas.microsoft.com/office/drawing/2014/main" id="{118ED59E-E557-D6FD-3ECA-C993C32CEE90}"/>
              </a:ext>
            </a:extLst>
          </p:cNvPr>
          <p:cNvSpPr txBox="1">
            <a:spLocks noGrp="1"/>
          </p:cNvSpPr>
          <p:nvPr>
            <p:ph type="title"/>
          </p:nvPr>
        </p:nvSpPr>
        <p:spPr>
          <a:xfrm>
            <a:off x="960001" y="0"/>
            <a:ext cx="8732638" cy="1799996"/>
          </a:xfrm>
          <a:prstGeom prst="rect">
            <a:avLst/>
          </a:prstGeom>
          <a:noFill/>
          <a:ln>
            <a:noFill/>
          </a:ln>
        </p:spPr>
        <p:txBody>
          <a:bodyPr vert="horz" wrap="square" lIns="91440" tIns="45720" rIns="91440" bIns="45720" anchor="ctr" anchorCtr="0" compatLnSpc="1">
            <a:normAutofit/>
          </a:bodyPr>
          <a:lstStyle/>
          <a:p>
            <a:pPr lvl="0"/>
            <a:r>
              <a:rPr lang="nl-NL"/>
              <a:t>Klik om stijl te bewerken</a:t>
            </a:r>
            <a:endParaRPr lang="en-US"/>
          </a:p>
        </p:txBody>
      </p:sp>
      <p:sp>
        <p:nvSpPr>
          <p:cNvPr id="4" name="Text Placeholder 2">
            <a:extLst>
              <a:ext uri="{FF2B5EF4-FFF2-40B4-BE49-F238E27FC236}">
                <a16:creationId xmlns:a16="http://schemas.microsoft.com/office/drawing/2014/main" id="{09026D02-318C-1638-8486-066BA7A42204}"/>
              </a:ext>
            </a:extLst>
          </p:cNvPr>
          <p:cNvSpPr txBox="1">
            <a:spLocks noGrp="1"/>
          </p:cNvSpPr>
          <p:nvPr>
            <p:ph type="body" idx="1"/>
          </p:nvPr>
        </p:nvSpPr>
        <p:spPr>
          <a:xfrm>
            <a:off x="960001" y="1825627"/>
            <a:ext cx="10547055" cy="4351336"/>
          </a:xfrm>
          <a:prstGeom prst="rect">
            <a:avLst/>
          </a:prstGeom>
          <a:noFill/>
          <a:ln>
            <a:noFill/>
          </a:ln>
        </p:spPr>
        <p:txBody>
          <a:bodyPr vert="horz" wrap="square" lIns="91440" tIns="45720" rIns="91440" bIns="45720" anchor="t" anchorCtr="0" compatLnSpc="1">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Slide Number Placeholder 5">
            <a:extLst>
              <a:ext uri="{FF2B5EF4-FFF2-40B4-BE49-F238E27FC236}">
                <a16:creationId xmlns:a16="http://schemas.microsoft.com/office/drawing/2014/main" id="{6776FE17-E1A6-7153-816C-60E9D7C7F2F4}"/>
              </a:ext>
            </a:extLst>
          </p:cNvPr>
          <p:cNvSpPr txBox="1">
            <a:spLocks noGrp="1"/>
          </p:cNvSpPr>
          <p:nvPr>
            <p:ph type="sldNum" sz="quarter" idx="4"/>
          </p:nvPr>
        </p:nvSpPr>
        <p:spPr>
          <a:xfrm>
            <a:off x="8610603" y="6328699"/>
            <a:ext cx="2896453" cy="529300"/>
          </a:xfrm>
          <a:prstGeom prst="rect">
            <a:avLst/>
          </a:prstGeom>
          <a:noFill/>
          <a:ln>
            <a:noFill/>
          </a:ln>
        </p:spPr>
        <p:txBody>
          <a:bodyPr vert="horz" wrap="square" lIns="91440" tIns="45720" rIns="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nl-NL" sz="1200" b="0" i="0" u="none" strike="noStrike" kern="1200" cap="none" spc="0" baseline="0">
                <a:solidFill>
                  <a:srgbClr val="FFFFFF"/>
                </a:solidFill>
                <a:uFillTx/>
                <a:latin typeface="Arial"/>
              </a:defRPr>
            </a:lvl1pPr>
          </a:lstStyle>
          <a:p>
            <a:pPr lvl="0"/>
            <a:fld id="{4F820D23-2602-468D-BFE9-E2253D801C5E}" type="slidenum">
              <a:t>‹nr.›</a:t>
            </a:fld>
            <a:endParaRPr lang="nl-NL"/>
          </a:p>
        </p:txBody>
      </p:sp>
      <p:sp>
        <p:nvSpPr>
          <p:cNvPr id="6" name="Tijdelijke aanduiding voor voettekst 4">
            <a:extLst>
              <a:ext uri="{FF2B5EF4-FFF2-40B4-BE49-F238E27FC236}">
                <a16:creationId xmlns:a16="http://schemas.microsoft.com/office/drawing/2014/main" id="{5A8DE88B-4512-6F3D-85FE-EC770609C653}"/>
              </a:ext>
            </a:extLst>
          </p:cNvPr>
          <p:cNvSpPr txBox="1">
            <a:spLocks noGrp="1"/>
          </p:cNvSpPr>
          <p:nvPr>
            <p:ph type="ftr" sz="quarter" idx="3"/>
          </p:nvPr>
        </p:nvSpPr>
        <p:spPr>
          <a:xfrm>
            <a:off x="960001" y="6328699"/>
            <a:ext cx="4114800" cy="529300"/>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nl-NL" sz="1200" b="0" i="0" u="none" strike="noStrike" kern="1200" cap="none" spc="50" baseline="0">
                <a:solidFill>
                  <a:srgbClr val="FFFFFF"/>
                </a:solidFill>
                <a:uFillTx/>
                <a:latin typeface="Arial"/>
              </a:defRPr>
            </a:lvl1pPr>
          </a:lstStyle>
          <a:p>
            <a:pPr lvl="0"/>
            <a:r>
              <a:rPr lang="nl-NL"/>
              <a:t>Titel presentatie</a:t>
            </a:r>
          </a:p>
        </p:txBody>
      </p:sp>
      <p:pic>
        <p:nvPicPr>
          <p:cNvPr id="7" name="Afbeelding 10">
            <a:extLst>
              <a:ext uri="{FF2B5EF4-FFF2-40B4-BE49-F238E27FC236}">
                <a16:creationId xmlns:a16="http://schemas.microsoft.com/office/drawing/2014/main" id="{D700C733-68B8-47C2-3ADC-A6D351D1DE4D}"/>
              </a:ext>
            </a:extLst>
          </p:cNvPr>
          <p:cNvPicPr>
            <a:picLocks noChangeAspect="1"/>
          </p:cNvPicPr>
          <p:nvPr/>
        </p:nvPicPr>
        <p:blipFill>
          <a:blip r:embed="rId17"/>
          <a:stretch>
            <a:fillRect/>
          </a:stretch>
        </p:blipFill>
        <p:spPr>
          <a:xfrm>
            <a:off x="10042151" y="539998"/>
            <a:ext cx="1464905" cy="719998"/>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705"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xStyles>
    <p:title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FF7D00"/>
          </a:solidFill>
          <a:uFillTx/>
          <a:latin typeface="Arial"/>
        </a:defRPr>
      </a:lvl1pPr>
    </p:titleStyle>
    <p:bodyStyle>
      <a:lvl1pPr marL="228600" marR="0" lvl="0" indent="-228600" algn="l" defTabSz="914400" rtl="0" fontAlgn="auto" hangingPunct="1">
        <a:lnSpc>
          <a:spcPct val="120000"/>
        </a:lnSpc>
        <a:spcBef>
          <a:spcPts val="1000"/>
        </a:spcBef>
        <a:spcAft>
          <a:spcPts val="0"/>
        </a:spcAft>
        <a:buSzPct val="100000"/>
        <a:buFont typeface="Arial" pitchFamily="34"/>
        <a:buChar char="•"/>
        <a:tabLst/>
        <a:defRPr lang="nl-NL" sz="2800" b="0" i="0" u="none" strike="noStrike" kern="1200" cap="none" spc="0" baseline="0">
          <a:solidFill>
            <a:srgbClr val="40413F"/>
          </a:solidFill>
          <a:uFillTx/>
          <a:latin typeface="Arial"/>
        </a:defRPr>
      </a:lvl1pPr>
      <a:lvl2pPr marL="685800" marR="0" lvl="1" indent="-228600" algn="l" defTabSz="914400" rtl="0" fontAlgn="auto" hangingPunct="1">
        <a:lnSpc>
          <a:spcPct val="120000"/>
        </a:lnSpc>
        <a:spcBef>
          <a:spcPts val="500"/>
        </a:spcBef>
        <a:spcAft>
          <a:spcPts val="0"/>
        </a:spcAft>
        <a:buSzPct val="100000"/>
        <a:buFont typeface="Arial" pitchFamily="34"/>
        <a:buChar char="•"/>
        <a:tabLst/>
        <a:defRPr lang="nl-NL" sz="2400" b="0" i="0" u="none" strike="noStrike" kern="1200" cap="none" spc="0" baseline="0">
          <a:solidFill>
            <a:srgbClr val="40413F"/>
          </a:solidFill>
          <a:uFillTx/>
          <a:latin typeface="Arial"/>
        </a:defRPr>
      </a:lvl2pPr>
      <a:lvl3pPr marL="1143000" marR="0" lvl="2" indent="-228600" algn="l" defTabSz="914400" rtl="0" fontAlgn="auto" hangingPunct="1">
        <a:lnSpc>
          <a:spcPct val="120000"/>
        </a:lnSpc>
        <a:spcBef>
          <a:spcPts val="500"/>
        </a:spcBef>
        <a:spcAft>
          <a:spcPts val="0"/>
        </a:spcAft>
        <a:buSzPct val="100000"/>
        <a:buFont typeface="Arial" pitchFamily="34"/>
        <a:buChar char="•"/>
        <a:tabLst/>
        <a:defRPr lang="nl-NL" sz="2000" b="0" i="0" u="none" strike="noStrike" kern="1200" cap="none" spc="0" baseline="0">
          <a:solidFill>
            <a:srgbClr val="40413F"/>
          </a:solidFill>
          <a:uFillTx/>
          <a:latin typeface="Arial"/>
        </a:defRPr>
      </a:lvl3pPr>
      <a:lvl4pPr marL="1600200" marR="0" lvl="3" indent="-228600" algn="l" defTabSz="914400" rtl="0" fontAlgn="auto" hangingPunct="1">
        <a:lnSpc>
          <a:spcPct val="120000"/>
        </a:lnSpc>
        <a:spcBef>
          <a:spcPts val="500"/>
        </a:spcBef>
        <a:spcAft>
          <a:spcPts val="0"/>
        </a:spcAft>
        <a:buSzPct val="100000"/>
        <a:buFont typeface="Arial" pitchFamily="34"/>
        <a:buChar char="•"/>
        <a:tabLst/>
        <a:defRPr lang="nl-NL" sz="1800" b="0" i="0" u="none" strike="noStrike" kern="1200" cap="none" spc="0" baseline="0">
          <a:solidFill>
            <a:srgbClr val="40413F"/>
          </a:solidFill>
          <a:uFillTx/>
          <a:latin typeface="Arial"/>
        </a:defRPr>
      </a:lvl4pPr>
      <a:lvl5pPr marL="2057400" marR="0" lvl="4" indent="-228600" algn="l" defTabSz="914400" rtl="0" fontAlgn="auto" hangingPunct="1">
        <a:lnSpc>
          <a:spcPct val="120000"/>
        </a:lnSpc>
        <a:spcBef>
          <a:spcPts val="500"/>
        </a:spcBef>
        <a:spcAft>
          <a:spcPts val="0"/>
        </a:spcAft>
        <a:buSzPct val="100000"/>
        <a:buFont typeface="Arial" pitchFamily="34"/>
        <a:buChar char="•"/>
        <a:tabLst/>
        <a:defRPr lang="nl-NL" sz="1800" b="0" i="0" u="none" strike="noStrike" kern="1200" cap="none" spc="0" baseline="0">
          <a:solidFill>
            <a:srgbClr val="40413F"/>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6328700"/>
            <a:ext cx="12192000" cy="539574"/>
          </a:xfrm>
          <a:prstGeom prst="rect">
            <a:avLst/>
          </a:prstGeom>
        </p:spPr>
      </p:pic>
      <p:sp>
        <p:nvSpPr>
          <p:cNvPr id="2" name="Title Placeholder 1"/>
          <p:cNvSpPr>
            <a:spLocks noGrp="1"/>
          </p:cNvSpPr>
          <p:nvPr>
            <p:ph type="title"/>
          </p:nvPr>
        </p:nvSpPr>
        <p:spPr>
          <a:xfrm>
            <a:off x="960000" y="0"/>
            <a:ext cx="8732640" cy="1800000"/>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959999" y="1825625"/>
            <a:ext cx="10547055"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6" name="Slide Number Placeholder 5"/>
          <p:cNvSpPr>
            <a:spLocks noGrp="1"/>
          </p:cNvSpPr>
          <p:nvPr>
            <p:ph type="sldNum" sz="quarter" idx="4"/>
          </p:nvPr>
        </p:nvSpPr>
        <p:spPr>
          <a:xfrm>
            <a:off x="8610600" y="6328700"/>
            <a:ext cx="2896453" cy="529301"/>
          </a:xfrm>
          <a:prstGeom prst="rect">
            <a:avLst/>
          </a:prstGeom>
        </p:spPr>
        <p:txBody>
          <a:bodyPr vert="horz" lIns="91440" tIns="45720" rIns="0" bIns="45720" rtlCol="0" anchor="ctr"/>
          <a:lstStyle>
            <a:lvl1pPr algn="r">
              <a:defRPr sz="1200" b="0">
                <a:solidFill>
                  <a:schemeClr val="bg1"/>
                </a:solidFill>
              </a:defRPr>
            </a:lvl1pPr>
          </a:lstStyle>
          <a:p>
            <a:fld id="{6A65EC97-7319-4F10-B62A-0FCF9B0700A7}" type="slidenum">
              <a:rPr lang="nl-NL" altLang="nl-NL" smtClean="0"/>
              <a:pPr/>
              <a:t>‹nr.›</a:t>
            </a:fld>
            <a:endParaRPr lang="nl-NL" altLang="nl-NL" dirty="0"/>
          </a:p>
        </p:txBody>
      </p:sp>
      <p:sp>
        <p:nvSpPr>
          <p:cNvPr id="5" name="Tijdelijke aanduiding voor voettekst 4"/>
          <p:cNvSpPr>
            <a:spLocks noGrp="1"/>
          </p:cNvSpPr>
          <p:nvPr>
            <p:ph type="ftr" sz="quarter" idx="3"/>
          </p:nvPr>
        </p:nvSpPr>
        <p:spPr>
          <a:xfrm>
            <a:off x="959999" y="6328700"/>
            <a:ext cx="4114800" cy="529300"/>
          </a:xfrm>
          <a:prstGeom prst="rect">
            <a:avLst/>
          </a:prstGeom>
        </p:spPr>
        <p:txBody>
          <a:bodyPr vert="horz" lIns="91440" tIns="45720" rIns="91440" bIns="45720" rtlCol="0" anchor="ctr"/>
          <a:lstStyle>
            <a:lvl1pPr algn="l">
              <a:defRPr sz="1200" spc="50" baseline="0">
                <a:solidFill>
                  <a:schemeClr val="bg1"/>
                </a:solidFill>
              </a:defRPr>
            </a:lvl1pPr>
          </a:lstStyle>
          <a:p>
            <a:r>
              <a:rPr lang="nl-NL" dirty="0"/>
              <a:t>Titel presentatie</a:t>
            </a:r>
          </a:p>
        </p:txBody>
      </p:sp>
      <p:pic>
        <p:nvPicPr>
          <p:cNvPr id="11" name="Afbeelding 10">
            <a:extLst>
              <a:ext uri="{FF2B5EF4-FFF2-40B4-BE49-F238E27FC236}">
                <a16:creationId xmlns:a16="http://schemas.microsoft.com/office/drawing/2014/main" id="{01DBF921-C590-4DD8-9698-A9FC38AC402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042150" y="540000"/>
            <a:ext cx="1464903" cy="720000"/>
          </a:xfrm>
          <a:prstGeom prst="rect">
            <a:avLst/>
          </a:prstGeom>
        </p:spPr>
      </p:pic>
    </p:spTree>
    <p:extLst>
      <p:ext uri="{BB962C8B-B14F-4D97-AF65-F5344CB8AC3E}">
        <p14:creationId xmlns:p14="http://schemas.microsoft.com/office/powerpoint/2010/main" val="67036960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defTabSz="914400" rtl="0" eaLnBrk="1" latinLnBrk="0" hangingPunct="1">
        <a:lnSpc>
          <a:spcPct val="90000"/>
        </a:lnSpc>
        <a:spcBef>
          <a:spcPct val="0"/>
        </a:spcBef>
        <a:buNone/>
        <a:defRPr sz="4400" kern="1200">
          <a:solidFill>
            <a:srgbClr val="FF7D00"/>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rgbClr val="40413F"/>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rgbClr val="40413F"/>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rgbClr val="40413F"/>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rgbClr val="40413F"/>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rgbClr val="4041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2/17/2026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‹nr.›</a:t>
            </a:fld>
            <a:endParaRPr lang="en-US"/>
          </a:p>
        </p:txBody>
      </p:sp>
    </p:spTree>
    <p:extLst>
      <p:ext uri="{BB962C8B-B14F-4D97-AF65-F5344CB8AC3E}">
        <p14:creationId xmlns:p14="http://schemas.microsoft.com/office/powerpoint/2010/main" val="26714426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26" Type="http://schemas.microsoft.com/office/2007/relationships/diagramDrawing" Target="../diagrams/drawing8.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5" Type="http://schemas.openxmlformats.org/officeDocument/2006/relationships/diagramColors" Target="../diagrams/colors8.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24" Type="http://schemas.openxmlformats.org/officeDocument/2006/relationships/diagramQuickStyle" Target="../diagrams/quickStyle8.xml"/><Relationship Id="rId5" Type="http://schemas.openxmlformats.org/officeDocument/2006/relationships/diagramColors" Target="../diagrams/colors4.xml"/><Relationship Id="rId15" Type="http://schemas.openxmlformats.org/officeDocument/2006/relationships/diagramColors" Target="../diagrams/colors6.xml"/><Relationship Id="rId23" Type="http://schemas.openxmlformats.org/officeDocument/2006/relationships/diagramLayout" Target="../diagrams/layout8.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8DDED-B1E4-BB66-E09E-50BE5D4C5669}"/>
              </a:ext>
            </a:extLst>
          </p:cNvPr>
          <p:cNvSpPr txBox="1">
            <a:spLocks noGrp="1"/>
          </p:cNvSpPr>
          <p:nvPr>
            <p:ph type="title"/>
          </p:nvPr>
        </p:nvSpPr>
        <p:spPr>
          <a:xfrm>
            <a:off x="0" y="5705645"/>
            <a:ext cx="12191999" cy="775063"/>
          </a:xfrm>
        </p:spPr>
        <p:txBody>
          <a:bodyPr>
            <a:noAutofit/>
          </a:bodyPr>
          <a:lstStyle/>
          <a:p>
            <a:pPr lvl="0" algn="ctr"/>
            <a:r>
              <a:rPr lang="nl-NL" sz="4000" dirty="0"/>
              <a:t>Herijking Kennisbases Pabo |  Fase II</a:t>
            </a:r>
            <a:br>
              <a:rPr lang="nl-NL" sz="4000" dirty="0"/>
            </a:br>
            <a:br>
              <a:rPr lang="nl-NL" sz="4000" dirty="0"/>
            </a:br>
            <a:endParaRPr lang="nl-NL" sz="4000" dirty="0"/>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3" name="Afbeelding 22" descr="Afbeelding met tekst, schermopname, Lettertype, nummer&#10;&#10;Door AI gegenereerde inhoud is mogelijk onjuist.">
            <a:extLst>
              <a:ext uri="{FF2B5EF4-FFF2-40B4-BE49-F238E27FC236}">
                <a16:creationId xmlns:a16="http://schemas.microsoft.com/office/drawing/2014/main" id="{1A00CAE7-5EDD-A889-9A0E-02822D19F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714" y="0"/>
            <a:ext cx="9128572" cy="6858000"/>
          </a:xfrm>
          <a:prstGeom prst="rect">
            <a:avLst/>
          </a:prstGeom>
        </p:spPr>
      </p:pic>
    </p:spTree>
    <p:extLst>
      <p:ext uri="{BB962C8B-B14F-4D97-AF65-F5344CB8AC3E}">
        <p14:creationId xmlns:p14="http://schemas.microsoft.com/office/powerpoint/2010/main" val="127052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0CC93-EAE0-E961-9B84-188B55525975}"/>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8347D7C6-744F-C6C6-CCEE-882FADD279D9}"/>
              </a:ext>
            </a:extLst>
          </p:cNvPr>
          <p:cNvSpPr txBox="1">
            <a:spLocks noGrp="1"/>
          </p:cNvSpPr>
          <p:nvPr>
            <p:ph type="title"/>
          </p:nvPr>
        </p:nvSpPr>
        <p:spPr>
          <a:xfrm>
            <a:off x="960000" y="0"/>
            <a:ext cx="8732640" cy="1800000"/>
          </a:xfrm>
        </p:spPr>
        <p:txBody>
          <a:bodyPr vert="horz" lIns="182880" tIns="182880" rIns="182880" bIns="182880" rtlCol="0" anchor="ctr" anchorCtr="0" compatLnSpc="1">
            <a:norm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50" baseline="0">
                <a:solidFill>
                  <a:srgbClr val="FF7D00"/>
                </a:solidFill>
                <a:uFillTx/>
                <a:latin typeface="Arial"/>
              </a:defRPr>
            </a:lvl1pPr>
          </a:lstStyle>
          <a:p>
            <a:pPr marL="0" marR="0" lvl="0" indent="0" defTabSz="914400" rtl="0" eaLnBrk="1" fontAlgn="auto" latinLnBrk="0" hangingPunct="1">
              <a:spcBef>
                <a:spcPts val="0"/>
              </a:spcBef>
              <a:spcAft>
                <a:spcPts val="0"/>
              </a:spcAft>
              <a:buClrTx/>
              <a:buSzTx/>
              <a:buFontTx/>
              <a:buNone/>
              <a:tabLst/>
              <a:defRPr/>
            </a:pPr>
            <a:r>
              <a:rPr kumimoji="0" lang="en-US" b="0" i="0" u="none" strike="noStrike" kern="1200" cap="none" spc="50" normalizeH="0" baseline="0" noProof="0" err="1">
                <a:ln>
                  <a:noFill/>
                </a:ln>
                <a:effectLst/>
                <a:uLnTx/>
                <a:uFillTx/>
              </a:rPr>
              <a:t>Aanpak</a:t>
            </a:r>
            <a:r>
              <a:rPr kumimoji="0" lang="en-US" b="0" i="0" u="none" strike="noStrike" kern="1200" cap="none" spc="50" normalizeH="0" baseline="0" noProof="0">
                <a:ln>
                  <a:noFill/>
                </a:ln>
                <a:effectLst/>
                <a:uLnTx/>
                <a:uFillTx/>
              </a:rPr>
              <a:t> &amp; </a:t>
            </a:r>
            <a:r>
              <a:rPr kumimoji="0" lang="en-US" b="0" i="0" u="none" strike="noStrike" kern="1200" cap="none" spc="50" normalizeH="0" baseline="0" noProof="0" err="1">
                <a:ln>
                  <a:noFill/>
                </a:ln>
                <a:effectLst/>
                <a:uLnTx/>
                <a:uFillTx/>
              </a:rPr>
              <a:t>werkwijze</a:t>
            </a:r>
            <a:endParaRPr kumimoji="0" lang="en-US" b="0" i="0" u="none" strike="noStrike" kern="1200" cap="none" spc="50" normalizeH="0" baseline="0" noProof="0">
              <a:ln>
                <a:noFill/>
              </a:ln>
              <a:effectLst/>
              <a:uLnTx/>
              <a:uFillTx/>
            </a:endParaRPr>
          </a:p>
        </p:txBody>
      </p:sp>
      <p:sp>
        <p:nvSpPr>
          <p:cNvPr id="10" name="Slide Number Placeholder 2">
            <a:extLst>
              <a:ext uri="{FF2B5EF4-FFF2-40B4-BE49-F238E27FC236}">
                <a16:creationId xmlns:a16="http://schemas.microsoft.com/office/drawing/2014/main" id="{46798B75-71D0-BBE4-1B52-A887CE7A4DA2}"/>
              </a:ext>
            </a:extLst>
          </p:cNvPr>
          <p:cNvSpPr>
            <a:spLocks noGrp="1"/>
          </p:cNvSpPr>
          <p:nvPr>
            <p:ph type="sldNum" sz="quarter" idx="10"/>
          </p:nvPr>
        </p:nvSpPr>
        <p:spPr>
          <a:xfrm>
            <a:off x="8610600" y="6328700"/>
            <a:ext cx="2896453" cy="529301"/>
          </a:xfrm>
        </p:spPr>
        <p:txBody>
          <a:bodyPr/>
          <a:lstStyle/>
          <a:p>
            <a:pPr>
              <a:spcAft>
                <a:spcPts val="600"/>
              </a:spcAft>
            </a:pPr>
            <a:fld id="{6A65EC97-7319-4F10-B62A-0FCF9B0700A7}" type="slidenum">
              <a:rPr lang="nl-NL" altLang="nl-NL" smtClean="0"/>
              <a:pPr>
                <a:spcAft>
                  <a:spcPts val="600"/>
                </a:spcAft>
              </a:pPr>
              <a:t>11</a:t>
            </a:fld>
            <a:endParaRPr lang="nl-NL" altLang="nl-NL"/>
          </a:p>
        </p:txBody>
      </p:sp>
      <p:pic>
        <p:nvPicPr>
          <p:cNvPr id="6" name="Picture 5" descr="Luchtfoto van weg in de bossen">
            <a:extLst>
              <a:ext uri="{FF2B5EF4-FFF2-40B4-BE49-F238E27FC236}">
                <a16:creationId xmlns:a16="http://schemas.microsoft.com/office/drawing/2014/main" id="{92EB81FF-EE8D-415A-01AE-E094B3E22588}"/>
              </a:ext>
            </a:extLst>
          </p:cNvPr>
          <p:cNvPicPr>
            <a:picLocks noChangeAspect="1"/>
          </p:cNvPicPr>
          <p:nvPr/>
        </p:nvPicPr>
        <p:blipFill>
          <a:blip r:embed="rId2"/>
          <a:srcRect t="28668" r="1" b="15010"/>
          <a:stretch>
            <a:fillRect/>
          </a:stretch>
        </p:blipFill>
        <p:spPr>
          <a:xfrm>
            <a:off x="959999" y="1825625"/>
            <a:ext cx="10547055" cy="4351338"/>
          </a:xfrm>
          <a:prstGeom prst="rect">
            <a:avLst/>
          </a:prstGeom>
          <a:noFill/>
        </p:spPr>
      </p:pic>
    </p:spTree>
    <p:extLst>
      <p:ext uri="{BB962C8B-B14F-4D97-AF65-F5344CB8AC3E}">
        <p14:creationId xmlns:p14="http://schemas.microsoft.com/office/powerpoint/2010/main" val="400708361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741DE-9BCE-01CE-4DD3-7E2E33B364A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2B5B0AC-4C2C-7634-8AD8-F1504896B742}"/>
              </a:ext>
            </a:extLst>
          </p:cNvPr>
          <p:cNvSpPr>
            <a:spLocks noGrp="1"/>
          </p:cNvSpPr>
          <p:nvPr>
            <p:ph type="title"/>
          </p:nvPr>
        </p:nvSpPr>
        <p:spPr>
          <a:xfrm>
            <a:off x="960000" y="0"/>
            <a:ext cx="8732640" cy="1800000"/>
          </a:xfrm>
        </p:spPr>
        <p:txBody>
          <a:bodyPr/>
          <a:lstStyle/>
          <a:p>
            <a:r>
              <a:rPr lang="en-US" dirty="0" err="1"/>
              <a:t>Cascadegewijze</a:t>
            </a:r>
            <a:r>
              <a:rPr lang="en-US" dirty="0"/>
              <a:t> </a:t>
            </a:r>
            <a:r>
              <a:rPr lang="en-US" dirty="0" err="1"/>
              <a:t>aanpak</a:t>
            </a:r>
            <a:endParaRPr lang="en-US" dirty="0"/>
          </a:p>
        </p:txBody>
      </p:sp>
      <p:sp>
        <p:nvSpPr>
          <p:cNvPr id="3" name="Tijdelijke aanduiding voor dianummer 2">
            <a:extLst>
              <a:ext uri="{FF2B5EF4-FFF2-40B4-BE49-F238E27FC236}">
                <a16:creationId xmlns:a16="http://schemas.microsoft.com/office/drawing/2014/main" id="{06C42599-93EC-69FB-51D1-33779F09458E}"/>
              </a:ext>
            </a:extLst>
          </p:cNvPr>
          <p:cNvSpPr>
            <a:spLocks noGrp="1"/>
          </p:cNvSpPr>
          <p:nvPr>
            <p:ph type="sldNum" sz="quarter" idx="12"/>
          </p:nvPr>
        </p:nvSpPr>
        <p:spPr>
          <a:xfrm>
            <a:off x="8610600" y="6328700"/>
            <a:ext cx="2896453" cy="529301"/>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6A65EC97-7319-4F10-B62A-0FCF9B0700A7}" type="slidenum">
              <a:rPr kumimoji="0" lang="nl-NL" altLang="nl-NL"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12</a:t>
            </a:fld>
            <a:endParaRPr kumimoji="0" lang="nl-NL" altLang="nl-NL" b="0" i="0" u="none" strike="noStrike" kern="1200" cap="none" spc="0" normalizeH="0" baseline="0" noProof="0">
              <a:ln>
                <a:noFill/>
              </a:ln>
              <a:effectLst/>
              <a:uLnTx/>
              <a:uFillTx/>
            </a:endParaRPr>
          </a:p>
        </p:txBody>
      </p:sp>
      <p:graphicFrame>
        <p:nvGraphicFramePr>
          <p:cNvPr id="6" name="Tijdelijke aanduiding voor inhoud 3">
            <a:extLst>
              <a:ext uri="{FF2B5EF4-FFF2-40B4-BE49-F238E27FC236}">
                <a16:creationId xmlns:a16="http://schemas.microsoft.com/office/drawing/2014/main" id="{437A6C98-CBBF-23FF-1319-8221EF86A76A}"/>
              </a:ext>
            </a:extLst>
          </p:cNvPr>
          <p:cNvGraphicFramePr>
            <a:graphicFrameLocks noGrp="1"/>
          </p:cNvGraphicFramePr>
          <p:nvPr>
            <p:ph sz="half" idx="1"/>
            <p:extLst>
              <p:ext uri="{D42A27DB-BD31-4B8C-83A1-F6EECF244321}">
                <p14:modId xmlns:p14="http://schemas.microsoft.com/office/powerpoint/2010/main" val="2813094776"/>
              </p:ext>
            </p:extLst>
          </p:nvPr>
        </p:nvGraphicFramePr>
        <p:xfrm>
          <a:off x="419101" y="1825626"/>
          <a:ext cx="11420474" cy="4194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Pijl: rechts 1">
            <a:extLst>
              <a:ext uri="{FF2B5EF4-FFF2-40B4-BE49-F238E27FC236}">
                <a16:creationId xmlns:a16="http://schemas.microsoft.com/office/drawing/2014/main" id="{A44BEAA0-5C07-42C0-8C80-0FB8DB794D71}"/>
              </a:ext>
            </a:extLst>
          </p:cNvPr>
          <p:cNvSpPr/>
          <p:nvPr/>
        </p:nvSpPr>
        <p:spPr>
          <a:xfrm>
            <a:off x="1181100" y="5648326"/>
            <a:ext cx="3181351" cy="342900"/>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dirty="0"/>
          </a:p>
        </p:txBody>
      </p:sp>
      <p:sp>
        <p:nvSpPr>
          <p:cNvPr id="5" name="Pijl: rechts 4">
            <a:extLst>
              <a:ext uri="{FF2B5EF4-FFF2-40B4-BE49-F238E27FC236}">
                <a16:creationId xmlns:a16="http://schemas.microsoft.com/office/drawing/2014/main" id="{20922938-6273-E85A-CDB6-E6DE973288F3}"/>
              </a:ext>
            </a:extLst>
          </p:cNvPr>
          <p:cNvSpPr/>
          <p:nvPr/>
        </p:nvSpPr>
        <p:spPr>
          <a:xfrm>
            <a:off x="4429127" y="5631326"/>
            <a:ext cx="3905248" cy="342900"/>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dirty="0"/>
          </a:p>
        </p:txBody>
      </p:sp>
      <p:sp>
        <p:nvSpPr>
          <p:cNvPr id="7" name="Pijl: rechts 6">
            <a:extLst>
              <a:ext uri="{FF2B5EF4-FFF2-40B4-BE49-F238E27FC236}">
                <a16:creationId xmlns:a16="http://schemas.microsoft.com/office/drawing/2014/main" id="{E2393110-07CA-EA97-286D-7611350F999B}"/>
              </a:ext>
            </a:extLst>
          </p:cNvPr>
          <p:cNvSpPr/>
          <p:nvPr/>
        </p:nvSpPr>
        <p:spPr>
          <a:xfrm>
            <a:off x="8401051" y="5631326"/>
            <a:ext cx="2738438" cy="342900"/>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1B153314-FA0E-555C-3C8A-8E674B93F27C}"/>
              </a:ext>
            </a:extLst>
          </p:cNvPr>
          <p:cNvSpPr txBox="1"/>
          <p:nvPr/>
        </p:nvSpPr>
        <p:spPr>
          <a:xfrm>
            <a:off x="400050" y="5657850"/>
            <a:ext cx="838199" cy="307777"/>
          </a:xfrm>
          <a:prstGeom prst="rect">
            <a:avLst/>
          </a:prstGeom>
          <a:noFill/>
        </p:spPr>
        <p:txBody>
          <a:bodyPr wrap="square" rtlCol="0">
            <a:spAutoFit/>
          </a:bodyPr>
          <a:lstStyle/>
          <a:p>
            <a:r>
              <a:rPr lang="nl-NL" sz="1400" b="1" dirty="0">
                <a:solidFill>
                  <a:schemeClr val="tx2"/>
                </a:solidFill>
              </a:rPr>
              <a:t>START</a:t>
            </a:r>
          </a:p>
        </p:txBody>
      </p:sp>
      <p:sp>
        <p:nvSpPr>
          <p:cNvPr id="9" name="Tekstvak 8">
            <a:extLst>
              <a:ext uri="{FF2B5EF4-FFF2-40B4-BE49-F238E27FC236}">
                <a16:creationId xmlns:a16="http://schemas.microsoft.com/office/drawing/2014/main" id="{7BB18D33-514B-B26C-0AF3-60AC28591093}"/>
              </a:ext>
            </a:extLst>
          </p:cNvPr>
          <p:cNvSpPr txBox="1"/>
          <p:nvPr/>
        </p:nvSpPr>
        <p:spPr>
          <a:xfrm>
            <a:off x="11139489" y="5631326"/>
            <a:ext cx="838199" cy="307777"/>
          </a:xfrm>
          <a:prstGeom prst="rect">
            <a:avLst/>
          </a:prstGeom>
          <a:noFill/>
        </p:spPr>
        <p:txBody>
          <a:bodyPr wrap="square" rtlCol="0">
            <a:spAutoFit/>
          </a:bodyPr>
          <a:lstStyle/>
          <a:p>
            <a:r>
              <a:rPr lang="nl-NL" sz="1400" b="1" dirty="0">
                <a:solidFill>
                  <a:schemeClr val="tx2"/>
                </a:solidFill>
              </a:rPr>
              <a:t>EINDE</a:t>
            </a:r>
          </a:p>
        </p:txBody>
      </p:sp>
    </p:spTree>
    <p:extLst>
      <p:ext uri="{BB962C8B-B14F-4D97-AF65-F5344CB8AC3E}">
        <p14:creationId xmlns:p14="http://schemas.microsoft.com/office/powerpoint/2010/main" val="108083089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9D08D-DF20-777B-899A-EC217D39F4D8}"/>
              </a:ext>
            </a:extLst>
          </p:cNvPr>
          <p:cNvSpPr>
            <a:spLocks noGrp="1"/>
          </p:cNvSpPr>
          <p:nvPr>
            <p:ph type="title"/>
          </p:nvPr>
        </p:nvSpPr>
        <p:spPr/>
        <p:txBody>
          <a:bodyPr/>
          <a:lstStyle/>
          <a:p>
            <a:r>
              <a:rPr lang="nl-NL" dirty="0"/>
              <a:t>Werkwijze per kennisbasis</a:t>
            </a:r>
          </a:p>
        </p:txBody>
      </p:sp>
      <p:sp>
        <p:nvSpPr>
          <p:cNvPr id="3" name="Tijdelijke aanduiding voor dianummer 2">
            <a:extLst>
              <a:ext uri="{FF2B5EF4-FFF2-40B4-BE49-F238E27FC236}">
                <a16:creationId xmlns:a16="http://schemas.microsoft.com/office/drawing/2014/main" id="{2D65A9E0-E81A-3AC0-AB81-F350E203C3DA}"/>
              </a:ext>
            </a:extLst>
          </p:cNvPr>
          <p:cNvSpPr>
            <a:spLocks noGrp="1"/>
          </p:cNvSpPr>
          <p:nvPr>
            <p:ph type="sldNum" sz="quarter" idx="10"/>
          </p:nvPr>
        </p:nvSpPr>
        <p:spPr/>
        <p:txBody>
          <a:bodyPr/>
          <a:lstStyle/>
          <a:p>
            <a:fld id="{6A65EC97-7319-4F10-B62A-0FCF9B0700A7}" type="slidenum">
              <a:rPr lang="nl-NL" altLang="nl-NL" smtClean="0"/>
              <a:pPr/>
              <a:t>13</a:t>
            </a:fld>
            <a:endParaRPr lang="nl-NL" altLang="nl-NL" dirty="0"/>
          </a:p>
        </p:txBody>
      </p:sp>
      <p:sp>
        <p:nvSpPr>
          <p:cNvPr id="4" name="Tijdelijke aanduiding voor inhoud 3">
            <a:extLst>
              <a:ext uri="{FF2B5EF4-FFF2-40B4-BE49-F238E27FC236}">
                <a16:creationId xmlns:a16="http://schemas.microsoft.com/office/drawing/2014/main" id="{74E84D7F-8FF1-EEDD-9914-746655428AF3}"/>
              </a:ext>
            </a:extLst>
          </p:cNvPr>
          <p:cNvSpPr>
            <a:spLocks noGrp="1"/>
          </p:cNvSpPr>
          <p:nvPr>
            <p:ph idx="1"/>
          </p:nvPr>
        </p:nvSpPr>
        <p:spPr>
          <a:xfrm>
            <a:off x="6898271" y="875826"/>
            <a:ext cx="4697732" cy="5376672"/>
          </a:xfrm>
        </p:spPr>
        <p:txBody>
          <a:bodyPr>
            <a:normAutofit/>
          </a:bodyPr>
          <a:lstStyle/>
          <a:p>
            <a:pPr marL="0" indent="0">
              <a:lnSpc>
                <a:spcPct val="100000"/>
              </a:lnSpc>
              <a:buNone/>
            </a:pPr>
            <a:r>
              <a:rPr lang="nl-NL" sz="1600" b="1" dirty="0">
                <a:solidFill>
                  <a:schemeClr val="tx2">
                    <a:lumMod val="75000"/>
                  </a:schemeClr>
                </a:solidFill>
              </a:rPr>
              <a:t>Stap 1: Paneladvies </a:t>
            </a:r>
          </a:p>
          <a:p>
            <a:pPr>
              <a:lnSpc>
                <a:spcPct val="100000"/>
              </a:lnSpc>
            </a:pPr>
            <a:r>
              <a:rPr lang="nl-NL" sz="1400" dirty="0"/>
              <a:t>Vertegenwoordiging uit stakeholderspanel</a:t>
            </a:r>
          </a:p>
          <a:p>
            <a:pPr>
              <a:lnSpc>
                <a:spcPct val="100000"/>
              </a:lnSpc>
            </a:pPr>
            <a:r>
              <a:rPr lang="nl-NL" sz="1400" dirty="0"/>
              <a:t>Formuleert advies voor de paneltoets</a:t>
            </a:r>
          </a:p>
          <a:p>
            <a:pPr marL="0" indent="0">
              <a:lnSpc>
                <a:spcPct val="100000"/>
              </a:lnSpc>
              <a:buNone/>
            </a:pPr>
            <a:endParaRPr lang="nl-NL" sz="800" dirty="0"/>
          </a:p>
          <a:p>
            <a:pPr marL="0" indent="0">
              <a:lnSpc>
                <a:spcPct val="100000"/>
              </a:lnSpc>
              <a:buNone/>
            </a:pPr>
            <a:r>
              <a:rPr lang="nl-NL" sz="1600" b="1" dirty="0">
                <a:solidFill>
                  <a:schemeClr val="tx2">
                    <a:lumMod val="75000"/>
                  </a:schemeClr>
                </a:solidFill>
              </a:rPr>
              <a:t>Stap 2: Paneltoets</a:t>
            </a:r>
          </a:p>
          <a:p>
            <a:pPr>
              <a:lnSpc>
                <a:spcPct val="100000"/>
              </a:lnSpc>
            </a:pPr>
            <a:r>
              <a:rPr lang="nl-NL" sz="1400" dirty="0"/>
              <a:t>Vertegenwoordiging uit stakeholderspanel waaronder </a:t>
            </a:r>
            <a:r>
              <a:rPr lang="nl-NL" sz="1400" i="1" dirty="0"/>
              <a:t>leden LOBO </a:t>
            </a:r>
            <a:r>
              <a:rPr lang="nl-NL" sz="1400" dirty="0"/>
              <a:t>en afvaardiging OCW</a:t>
            </a:r>
          </a:p>
          <a:p>
            <a:pPr>
              <a:lnSpc>
                <a:spcPct val="100000"/>
              </a:lnSpc>
            </a:pPr>
            <a:r>
              <a:rPr lang="nl-NL" sz="1400" dirty="0"/>
              <a:t>Toetst het advies aan het toetsingskader</a:t>
            </a:r>
          </a:p>
          <a:p>
            <a:pPr marL="0" indent="0">
              <a:lnSpc>
                <a:spcPct val="100000"/>
              </a:lnSpc>
              <a:buNone/>
            </a:pPr>
            <a:endParaRPr lang="nl-NL" sz="800" dirty="0"/>
          </a:p>
          <a:p>
            <a:pPr marL="0" indent="0">
              <a:lnSpc>
                <a:spcPct val="100000"/>
              </a:lnSpc>
              <a:buNone/>
            </a:pPr>
            <a:r>
              <a:rPr lang="nl-NL" sz="1600" b="1" dirty="0">
                <a:solidFill>
                  <a:schemeClr val="tx2">
                    <a:lumMod val="75000"/>
                  </a:schemeClr>
                </a:solidFill>
              </a:rPr>
              <a:t>Stap 3: Bijstelling</a:t>
            </a:r>
          </a:p>
          <a:p>
            <a:pPr>
              <a:lnSpc>
                <a:spcPct val="100000"/>
              </a:lnSpc>
            </a:pPr>
            <a:r>
              <a:rPr lang="nl-NL" sz="1400" dirty="0"/>
              <a:t>Leden uit betreffende kernteam en projectleiders Generiek</a:t>
            </a:r>
          </a:p>
          <a:p>
            <a:pPr>
              <a:lnSpc>
                <a:spcPct val="100000"/>
              </a:lnSpc>
            </a:pPr>
            <a:r>
              <a:rPr lang="nl-NL" sz="1400" dirty="0"/>
              <a:t>Bijstelling o.b.v. paneltoets</a:t>
            </a:r>
          </a:p>
        </p:txBody>
      </p:sp>
      <p:pic>
        <p:nvPicPr>
          <p:cNvPr id="9" name="Afbeelding 8" descr="Afbeelding met tekst, schermopname, Lettertype, nummer&#10;&#10;Door AI gegenereerde inhoud is mogelijk onjuist.">
            <a:extLst>
              <a:ext uri="{FF2B5EF4-FFF2-40B4-BE49-F238E27FC236}">
                <a16:creationId xmlns:a16="http://schemas.microsoft.com/office/drawing/2014/main" id="{0DA4E04E-7B46-79EC-49CF-E7631EC65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000" y="1521698"/>
            <a:ext cx="5331943" cy="4005716"/>
          </a:xfrm>
          <a:prstGeom prst="rect">
            <a:avLst/>
          </a:prstGeom>
        </p:spPr>
      </p:pic>
      <p:sp>
        <p:nvSpPr>
          <p:cNvPr id="5" name="Tekstvak 4">
            <a:extLst>
              <a:ext uri="{FF2B5EF4-FFF2-40B4-BE49-F238E27FC236}">
                <a16:creationId xmlns:a16="http://schemas.microsoft.com/office/drawing/2014/main" id="{4C6BD1E0-305F-5176-8CBF-50FA66AE637D}"/>
              </a:ext>
            </a:extLst>
          </p:cNvPr>
          <p:cNvSpPr txBox="1"/>
          <p:nvPr/>
        </p:nvSpPr>
        <p:spPr>
          <a:xfrm>
            <a:off x="960000" y="5439931"/>
            <a:ext cx="10766635" cy="707886"/>
          </a:xfrm>
          <a:prstGeom prst="rect">
            <a:avLst/>
          </a:prstGeom>
          <a:noFill/>
        </p:spPr>
        <p:txBody>
          <a:bodyPr wrap="square" rtlCol="0">
            <a:spAutoFit/>
          </a:bodyPr>
          <a:lstStyle/>
          <a:p>
            <a:br>
              <a:rPr lang="nl-NL" sz="1600" i="1" dirty="0">
                <a:ea typeface="+mn-lt"/>
                <a:cs typeface="+mn-lt"/>
              </a:rPr>
            </a:br>
            <a:r>
              <a:rPr lang="nl-NL" sz="1200" i="1" dirty="0">
                <a:ea typeface="+mn-lt"/>
                <a:cs typeface="+mn-lt"/>
              </a:rPr>
              <a:t>NB: Anders dan in fase I adviseren LOBO en het stakeholderspanel in fase II niet, zoals de advieskringen deden, over inhoud, maar over de afstemming van de inhouden op de vier doelstellingen, zodat de kennisbases één samenhangend geheel vormen.</a:t>
            </a:r>
            <a:endParaRPr lang="nl-NL" sz="1600" i="1" dirty="0"/>
          </a:p>
        </p:txBody>
      </p:sp>
    </p:spTree>
    <p:extLst>
      <p:ext uri="{BB962C8B-B14F-4D97-AF65-F5344CB8AC3E}">
        <p14:creationId xmlns:p14="http://schemas.microsoft.com/office/powerpoint/2010/main" val="34234526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9B335-A120-7337-777F-86ED40EE4ACB}"/>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F6919EC8-420C-BF44-4A4B-8E848E798D60}"/>
              </a:ext>
            </a:extLst>
          </p:cNvPr>
          <p:cNvSpPr txBox="1">
            <a:spLocks noGrp="1"/>
          </p:cNvSpPr>
          <p:nvPr>
            <p:ph type="title"/>
          </p:nvPr>
        </p:nvSpPr>
        <p:spPr>
          <a:xfrm>
            <a:off x="960001" y="0"/>
            <a:ext cx="8732638" cy="1799996"/>
          </a:xfrm>
        </p:spPr>
        <p:txBody>
          <a:bodyPr vert="horz" wrap="square" lIns="182880" tIns="182880" rIns="182880" bIns="182880" rtlCol="0" anchor="ctr" anchorCtr="0" compatLnSpc="1">
            <a:norm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50" baseline="0">
                <a:solidFill>
                  <a:srgbClr val="FF7D00"/>
                </a:solidFill>
                <a:uFillTx/>
                <a:latin typeface="Arial"/>
              </a:defRPr>
            </a:lvl1pPr>
          </a:lstStyle>
          <a:p>
            <a:pPr marL="0" marR="0" lvl="0" indent="0" defTabSz="914400" rtl="0" eaLnBrk="1" fontAlgn="auto" latinLnBrk="0" hangingPunct="1">
              <a:spcBef>
                <a:spcPts val="0"/>
              </a:spcBef>
              <a:spcAft>
                <a:spcPts val="0"/>
              </a:spcAft>
              <a:buClrTx/>
              <a:buSzTx/>
              <a:buFontTx/>
              <a:buNone/>
              <a:tabLst/>
              <a:defRPr/>
            </a:pPr>
            <a:r>
              <a:rPr lang="en-US"/>
              <a:t>Planning</a:t>
            </a:r>
            <a:endParaRPr kumimoji="0" lang="en-US" b="0" i="0" u="none" strike="noStrike" kern="1200" cap="none" spc="50" normalizeH="0" baseline="0" noProof="0">
              <a:ln>
                <a:noFill/>
              </a:ln>
              <a:effectLst/>
              <a:uLnTx/>
              <a:uFillTx/>
            </a:endParaRPr>
          </a:p>
        </p:txBody>
      </p:sp>
      <p:pic>
        <p:nvPicPr>
          <p:cNvPr id="6" name="Picture 5" descr="Persoon die in een notitieboekje schrijft">
            <a:extLst>
              <a:ext uri="{FF2B5EF4-FFF2-40B4-BE49-F238E27FC236}">
                <a16:creationId xmlns:a16="http://schemas.microsoft.com/office/drawing/2014/main" id="{1A81C52F-9BB7-9C3F-5B42-05C120B23A3F}"/>
              </a:ext>
            </a:extLst>
          </p:cNvPr>
          <p:cNvPicPr>
            <a:picLocks noChangeAspect="1"/>
          </p:cNvPicPr>
          <p:nvPr/>
        </p:nvPicPr>
        <p:blipFill>
          <a:blip r:embed="rId2"/>
          <a:srcRect t="22636" r="1" b="25306"/>
          <a:stretch>
            <a:fillRect/>
          </a:stretch>
        </p:blipFill>
        <p:spPr>
          <a:xfrm>
            <a:off x="960001" y="1825627"/>
            <a:ext cx="10547055" cy="4351336"/>
          </a:xfrm>
          <a:prstGeom prst="rect">
            <a:avLst/>
          </a:prstGeom>
          <a:noFill/>
        </p:spPr>
      </p:pic>
      <p:pic>
        <p:nvPicPr>
          <p:cNvPr id="2" name="Afbeelding 1">
            <a:extLst>
              <a:ext uri="{FF2B5EF4-FFF2-40B4-BE49-F238E27FC236}">
                <a16:creationId xmlns:a16="http://schemas.microsoft.com/office/drawing/2014/main" id="{EF0E77D7-1689-6D9B-A148-991AB083509C}"/>
              </a:ext>
            </a:extLst>
          </p:cNvPr>
          <p:cNvPicPr>
            <a:picLocks noChangeAspect="1"/>
          </p:cNvPicPr>
          <p:nvPr/>
        </p:nvPicPr>
        <p:blipFill>
          <a:blip r:embed="rId3">
            <a:grayscl/>
          </a:blip>
          <a:srcRect l="19135" r="7553"/>
          <a:stretch>
            <a:fillRect/>
          </a:stretch>
        </p:blipFill>
        <p:spPr>
          <a:xfrm>
            <a:off x="960000" y="1825627"/>
            <a:ext cx="10547055" cy="4351336"/>
          </a:xfrm>
          <a:prstGeom prst="rect">
            <a:avLst/>
          </a:prstGeom>
        </p:spPr>
      </p:pic>
    </p:spTree>
    <p:extLst>
      <p:ext uri="{BB962C8B-B14F-4D97-AF65-F5344CB8AC3E}">
        <p14:creationId xmlns:p14="http://schemas.microsoft.com/office/powerpoint/2010/main" val="20307569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DC8CC66-3DCA-3F22-4EFB-C05F8A2BB336}"/>
              </a:ext>
            </a:extLst>
          </p:cNvPr>
          <p:cNvGraphicFramePr/>
          <p:nvPr>
            <p:extLst>
              <p:ext uri="{D42A27DB-BD31-4B8C-83A1-F6EECF244321}">
                <p14:modId xmlns:p14="http://schemas.microsoft.com/office/powerpoint/2010/main" val="1564218992"/>
              </p:ext>
            </p:extLst>
          </p:nvPr>
        </p:nvGraphicFramePr>
        <p:xfrm>
          <a:off x="-753478" y="1241799"/>
          <a:ext cx="10024882" cy="12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0595923E-101A-3058-4E87-3F6754CFA25E}"/>
              </a:ext>
            </a:extLst>
          </p:cNvPr>
          <p:cNvGraphicFramePr/>
          <p:nvPr>
            <p:extLst>
              <p:ext uri="{D42A27DB-BD31-4B8C-83A1-F6EECF244321}">
                <p14:modId xmlns:p14="http://schemas.microsoft.com/office/powerpoint/2010/main" val="3724325755"/>
              </p:ext>
            </p:extLst>
          </p:nvPr>
        </p:nvGraphicFramePr>
        <p:xfrm>
          <a:off x="1626274" y="2573126"/>
          <a:ext cx="10024882" cy="129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a:extLst>
              <a:ext uri="{FF2B5EF4-FFF2-40B4-BE49-F238E27FC236}">
                <a16:creationId xmlns:a16="http://schemas.microsoft.com/office/drawing/2014/main" id="{634244E3-9DD6-E77E-B641-E6636F0AB0A4}"/>
              </a:ext>
            </a:extLst>
          </p:cNvPr>
          <p:cNvGraphicFramePr/>
          <p:nvPr>
            <p:extLst>
              <p:ext uri="{D42A27DB-BD31-4B8C-83A1-F6EECF244321}">
                <p14:modId xmlns:p14="http://schemas.microsoft.com/office/powerpoint/2010/main" val="2060037678"/>
              </p:ext>
            </p:extLst>
          </p:nvPr>
        </p:nvGraphicFramePr>
        <p:xfrm>
          <a:off x="3869598" y="3888002"/>
          <a:ext cx="10024882" cy="1296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Rechthoek 5">
            <a:extLst>
              <a:ext uri="{FF2B5EF4-FFF2-40B4-BE49-F238E27FC236}">
                <a16:creationId xmlns:a16="http://schemas.microsoft.com/office/drawing/2014/main" id="{0FEE8006-F0EF-BEDA-C2AC-58F7F3BC0B1E}"/>
              </a:ext>
            </a:extLst>
          </p:cNvPr>
          <p:cNvSpPr/>
          <p:nvPr/>
        </p:nvSpPr>
        <p:spPr>
          <a:xfrm>
            <a:off x="382022" y="1409409"/>
            <a:ext cx="1545336" cy="613308"/>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nl-NL" sz="1400" dirty="0"/>
              <a:t>Kennisbasis Generiek Pabo</a:t>
            </a:r>
          </a:p>
        </p:txBody>
      </p:sp>
      <p:sp>
        <p:nvSpPr>
          <p:cNvPr id="7" name="Rechthoek 6">
            <a:extLst>
              <a:ext uri="{FF2B5EF4-FFF2-40B4-BE49-F238E27FC236}">
                <a16:creationId xmlns:a16="http://schemas.microsoft.com/office/drawing/2014/main" id="{28E77E57-7AF3-55EF-B418-44BCED647E85}"/>
              </a:ext>
            </a:extLst>
          </p:cNvPr>
          <p:cNvSpPr/>
          <p:nvPr/>
        </p:nvSpPr>
        <p:spPr>
          <a:xfrm>
            <a:off x="2435451" y="2749643"/>
            <a:ext cx="1912552" cy="613308"/>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00" dirty="0"/>
              <a:t>Kennisbases Basisvaardigheden</a:t>
            </a:r>
          </a:p>
        </p:txBody>
      </p:sp>
      <p:sp>
        <p:nvSpPr>
          <p:cNvPr id="8" name="Rechthoek 7">
            <a:extLst>
              <a:ext uri="{FF2B5EF4-FFF2-40B4-BE49-F238E27FC236}">
                <a16:creationId xmlns:a16="http://schemas.microsoft.com/office/drawing/2014/main" id="{E978719F-8D1D-6098-5C3F-91DF0AAC63D2}"/>
              </a:ext>
            </a:extLst>
          </p:cNvPr>
          <p:cNvSpPr/>
          <p:nvPr/>
        </p:nvSpPr>
        <p:spPr>
          <a:xfrm>
            <a:off x="4560391" y="4067925"/>
            <a:ext cx="2010089" cy="613308"/>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00" dirty="0"/>
              <a:t>Kennisbases </a:t>
            </a:r>
            <a:br>
              <a:rPr lang="nl-NL" sz="1400" dirty="0"/>
            </a:br>
            <a:r>
              <a:rPr lang="nl-NL" sz="1400" dirty="0"/>
              <a:t>overige leergebieden</a:t>
            </a:r>
          </a:p>
        </p:txBody>
      </p:sp>
      <p:sp>
        <p:nvSpPr>
          <p:cNvPr id="10" name="Titel 9">
            <a:extLst>
              <a:ext uri="{FF2B5EF4-FFF2-40B4-BE49-F238E27FC236}">
                <a16:creationId xmlns:a16="http://schemas.microsoft.com/office/drawing/2014/main" id="{D62C2FF3-5CF4-D64E-C312-FA0B8BF2027D}"/>
              </a:ext>
            </a:extLst>
          </p:cNvPr>
          <p:cNvSpPr>
            <a:spLocks noGrp="1"/>
          </p:cNvSpPr>
          <p:nvPr>
            <p:ph type="title"/>
          </p:nvPr>
        </p:nvSpPr>
        <p:spPr>
          <a:xfrm>
            <a:off x="1061601" y="0"/>
            <a:ext cx="8732638" cy="1799996"/>
          </a:xfrm>
        </p:spPr>
        <p:txBody>
          <a:bodyPr/>
          <a:lstStyle/>
          <a:p>
            <a:pPr algn="r"/>
            <a:r>
              <a:rPr lang="nl-NL" dirty="0"/>
              <a:t>Planning</a:t>
            </a:r>
          </a:p>
        </p:txBody>
      </p:sp>
      <p:graphicFrame>
        <p:nvGraphicFramePr>
          <p:cNvPr id="3" name="Diagram 2">
            <a:extLst>
              <a:ext uri="{FF2B5EF4-FFF2-40B4-BE49-F238E27FC236}">
                <a16:creationId xmlns:a16="http://schemas.microsoft.com/office/drawing/2014/main" id="{ABD80B5C-A9E1-9F5C-09DE-E0B716556D8B}"/>
              </a:ext>
            </a:extLst>
          </p:cNvPr>
          <p:cNvGraphicFramePr/>
          <p:nvPr>
            <p:extLst>
              <p:ext uri="{D42A27DB-BD31-4B8C-83A1-F6EECF244321}">
                <p14:modId xmlns:p14="http://schemas.microsoft.com/office/powerpoint/2010/main" val="3150455460"/>
              </p:ext>
            </p:extLst>
          </p:nvPr>
        </p:nvGraphicFramePr>
        <p:xfrm>
          <a:off x="-3528799" y="60922"/>
          <a:ext cx="9233883" cy="1296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 name="Diagram 10">
            <a:extLst>
              <a:ext uri="{FF2B5EF4-FFF2-40B4-BE49-F238E27FC236}">
                <a16:creationId xmlns:a16="http://schemas.microsoft.com/office/drawing/2014/main" id="{0C754EF0-7C9C-953B-FC7C-9BC72AFEDF79}"/>
              </a:ext>
            </a:extLst>
          </p:cNvPr>
          <p:cNvGraphicFramePr/>
          <p:nvPr>
            <p:extLst>
              <p:ext uri="{D42A27DB-BD31-4B8C-83A1-F6EECF244321}">
                <p14:modId xmlns:p14="http://schemas.microsoft.com/office/powerpoint/2010/main" val="1383648764"/>
              </p:ext>
            </p:extLst>
          </p:nvPr>
        </p:nvGraphicFramePr>
        <p:xfrm>
          <a:off x="5921923" y="5095501"/>
          <a:ext cx="10024882" cy="12960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2" name="Rechthoek 11">
            <a:extLst>
              <a:ext uri="{FF2B5EF4-FFF2-40B4-BE49-F238E27FC236}">
                <a16:creationId xmlns:a16="http://schemas.microsoft.com/office/drawing/2014/main" id="{F79A0CBC-20DA-5405-95ED-08972A3A49D5}"/>
              </a:ext>
            </a:extLst>
          </p:cNvPr>
          <p:cNvSpPr/>
          <p:nvPr/>
        </p:nvSpPr>
        <p:spPr>
          <a:xfrm>
            <a:off x="8408202" y="5279078"/>
            <a:ext cx="1386037" cy="613308"/>
          </a:xfrm>
          <a:prstGeom prst="rect">
            <a:avLst/>
          </a:prstGeom>
          <a:solidFill>
            <a:schemeClr val="accent2">
              <a:lumMod val="7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00" dirty="0"/>
              <a:t>Kennisbases </a:t>
            </a:r>
            <a:br>
              <a:rPr lang="nl-NL" sz="1400" dirty="0"/>
            </a:br>
            <a:r>
              <a:rPr lang="nl-NL" sz="1400" dirty="0"/>
              <a:t>als geheel</a:t>
            </a:r>
          </a:p>
        </p:txBody>
      </p:sp>
      <p:sp>
        <p:nvSpPr>
          <p:cNvPr id="13" name="Tekstvak 12">
            <a:extLst>
              <a:ext uri="{FF2B5EF4-FFF2-40B4-BE49-F238E27FC236}">
                <a16:creationId xmlns:a16="http://schemas.microsoft.com/office/drawing/2014/main" id="{619E2F17-9735-D316-FFB7-0BE8ABA00A24}"/>
              </a:ext>
            </a:extLst>
          </p:cNvPr>
          <p:cNvSpPr txBox="1"/>
          <p:nvPr/>
        </p:nvSpPr>
        <p:spPr>
          <a:xfrm>
            <a:off x="415479" y="4831823"/>
            <a:ext cx="10024882" cy="1446550"/>
          </a:xfrm>
          <a:prstGeom prst="rect">
            <a:avLst/>
          </a:prstGeom>
          <a:noFill/>
        </p:spPr>
        <p:txBody>
          <a:bodyPr wrap="square" rtlCol="0">
            <a:spAutoFit/>
          </a:bodyPr>
          <a:lstStyle/>
          <a:p>
            <a:r>
              <a:rPr lang="nl-NL" sz="8800" b="1" dirty="0">
                <a:ln w="22225">
                  <a:solidFill>
                    <a:schemeClr val="accent2"/>
                  </a:solidFill>
                  <a:prstDash val="solid"/>
                </a:ln>
                <a:solidFill>
                  <a:schemeClr val="accent2">
                    <a:lumMod val="40000"/>
                    <a:lumOff val="60000"/>
                  </a:schemeClr>
                </a:solidFill>
              </a:rPr>
              <a:t>CONCEPT!</a:t>
            </a: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BCCB6-B6DC-DC0D-5EE5-7C2D61861FF2}"/>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3A61899B-D3D0-3EDC-FAD0-48CDB201CCBA}"/>
              </a:ext>
            </a:extLst>
          </p:cNvPr>
          <p:cNvSpPr txBox="1">
            <a:spLocks noGrp="1"/>
          </p:cNvSpPr>
          <p:nvPr>
            <p:ph type="title"/>
          </p:nvPr>
        </p:nvSpPr>
        <p:spPr>
          <a:xfrm>
            <a:off x="960001" y="0"/>
            <a:ext cx="8732638" cy="1799996"/>
          </a:xfrm>
        </p:spPr>
        <p:txBody>
          <a:bodyPr vert="horz" wrap="square" lIns="182880" tIns="182880" rIns="182880" bIns="182880" rtlCol="0" anchor="ctr" anchorCtr="0" compatLnSpc="1">
            <a:norm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50" baseline="0">
                <a:solidFill>
                  <a:srgbClr val="FF7D00"/>
                </a:solidFill>
                <a:uFillTx/>
                <a:latin typeface="Arial"/>
              </a:defRPr>
            </a:lvl1pPr>
          </a:lstStyle>
          <a:p>
            <a:pPr marL="0" marR="0" lvl="0" indent="0" defTabSz="914400" rtl="0" eaLnBrk="1" fontAlgn="auto" latinLnBrk="0" hangingPunct="1">
              <a:spcBef>
                <a:spcPts val="0"/>
              </a:spcBef>
              <a:spcAft>
                <a:spcPts val="0"/>
              </a:spcAft>
              <a:buClrTx/>
              <a:buSzTx/>
              <a:buFontTx/>
              <a:buNone/>
              <a:tabLst/>
              <a:defRPr/>
            </a:pPr>
            <a:r>
              <a:rPr lang="en-US" dirty="0" err="1"/>
              <a:t>Tijdsbudget</a:t>
            </a:r>
            <a:endParaRPr kumimoji="0" lang="en-US" b="0" i="0" u="none" strike="noStrike" kern="1200" cap="none" spc="50" normalizeH="0" baseline="0" noProof="0" dirty="0">
              <a:ln>
                <a:noFill/>
              </a:ln>
              <a:effectLst/>
              <a:uLnTx/>
              <a:uFillTx/>
            </a:endParaRPr>
          </a:p>
        </p:txBody>
      </p:sp>
      <p:pic>
        <p:nvPicPr>
          <p:cNvPr id="5" name="Afbeelding 4">
            <a:extLst>
              <a:ext uri="{FF2B5EF4-FFF2-40B4-BE49-F238E27FC236}">
                <a16:creationId xmlns:a16="http://schemas.microsoft.com/office/drawing/2014/main" id="{CB2F4AE2-D2C1-5477-DFB0-E6C3A307EFC1}"/>
              </a:ext>
            </a:extLst>
          </p:cNvPr>
          <p:cNvPicPr>
            <a:picLocks noChangeAspect="1"/>
          </p:cNvPicPr>
          <p:nvPr/>
        </p:nvPicPr>
        <p:blipFill>
          <a:blip r:embed="rId2">
            <a:grayscl/>
          </a:blip>
          <a:srcRect t="35136"/>
          <a:stretch>
            <a:fillRect/>
          </a:stretch>
        </p:blipFill>
        <p:spPr>
          <a:xfrm>
            <a:off x="1003543" y="1825625"/>
            <a:ext cx="10547055" cy="4351337"/>
          </a:xfrm>
          <a:prstGeom prst="rect">
            <a:avLst/>
          </a:prstGeom>
        </p:spPr>
      </p:pic>
    </p:spTree>
    <p:extLst>
      <p:ext uri="{BB962C8B-B14F-4D97-AF65-F5344CB8AC3E}">
        <p14:creationId xmlns:p14="http://schemas.microsoft.com/office/powerpoint/2010/main" val="103912872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AA51E-873B-2473-E824-E4C360D9CDBF}"/>
              </a:ext>
            </a:extLst>
          </p:cNvPr>
          <p:cNvSpPr>
            <a:spLocks noGrp="1"/>
          </p:cNvSpPr>
          <p:nvPr>
            <p:ph type="title"/>
          </p:nvPr>
        </p:nvSpPr>
        <p:spPr/>
        <p:txBody>
          <a:bodyPr/>
          <a:lstStyle/>
          <a:p>
            <a:r>
              <a:rPr lang="nl-NL" dirty="0"/>
              <a:t>Inzet uren</a:t>
            </a:r>
          </a:p>
        </p:txBody>
      </p:sp>
      <p:sp>
        <p:nvSpPr>
          <p:cNvPr id="3" name="Tijdelijke aanduiding voor inhoud 2">
            <a:extLst>
              <a:ext uri="{FF2B5EF4-FFF2-40B4-BE49-F238E27FC236}">
                <a16:creationId xmlns:a16="http://schemas.microsoft.com/office/drawing/2014/main" id="{0E5095C7-6FA1-159E-7876-5E9E3041DCC0}"/>
              </a:ext>
            </a:extLst>
          </p:cNvPr>
          <p:cNvSpPr>
            <a:spLocks noGrp="1"/>
          </p:cNvSpPr>
          <p:nvPr>
            <p:ph idx="4294967295"/>
          </p:nvPr>
        </p:nvSpPr>
        <p:spPr>
          <a:xfrm>
            <a:off x="960001" y="1615315"/>
            <a:ext cx="10547055" cy="4351336"/>
          </a:xfrm>
        </p:spPr>
        <p:txBody>
          <a:bodyPr>
            <a:normAutofit/>
          </a:bodyPr>
          <a:lstStyle/>
          <a:p>
            <a:pPr>
              <a:buClr>
                <a:schemeClr val="accent2"/>
              </a:buClr>
            </a:pPr>
            <a:r>
              <a:rPr lang="nl-NL" sz="2000" dirty="0"/>
              <a:t>Paneladvisering en aansturing bijstelling door projectleiders Generiek</a:t>
            </a:r>
          </a:p>
          <a:p>
            <a:pPr lvl="1">
              <a:buClr>
                <a:schemeClr val="accent2"/>
              </a:buClr>
            </a:pPr>
            <a:r>
              <a:rPr lang="nl-NL" sz="1800" dirty="0"/>
              <a:t>2/3 personen samen 180 uur</a:t>
            </a:r>
            <a:br>
              <a:rPr lang="nl-NL" sz="2000" dirty="0"/>
            </a:br>
            <a:endParaRPr lang="nl-NL" sz="2000" dirty="0"/>
          </a:p>
          <a:p>
            <a:pPr>
              <a:buClr>
                <a:schemeClr val="accent2"/>
              </a:buClr>
            </a:pPr>
            <a:r>
              <a:rPr lang="nl-NL" sz="2000" dirty="0"/>
              <a:t>Tranche I – Generiek</a:t>
            </a:r>
          </a:p>
          <a:p>
            <a:pPr lvl="1"/>
            <a:r>
              <a:rPr lang="nl-NL" sz="1800" dirty="0"/>
              <a:t>Uitlijning kennisbasis: 3 personen x 40 uur</a:t>
            </a:r>
          </a:p>
          <a:p>
            <a:pPr>
              <a:buClr>
                <a:schemeClr val="accent2"/>
              </a:buClr>
            </a:pPr>
            <a:r>
              <a:rPr lang="nl-NL" sz="2000" dirty="0"/>
              <a:t>Tranche II – Basisvaardigheden</a:t>
            </a:r>
          </a:p>
          <a:p>
            <a:pPr lvl="1"/>
            <a:r>
              <a:rPr lang="nl-NL" sz="1800" dirty="0"/>
              <a:t>Herschrijven kennisbases: 3 personen x 20/30 uur</a:t>
            </a:r>
          </a:p>
          <a:p>
            <a:pPr lvl="1"/>
            <a:r>
              <a:rPr lang="nl-NL" sz="1800" dirty="0"/>
              <a:t>Uitlijning kennisbases: 3 personen x 32/40 uur</a:t>
            </a:r>
          </a:p>
          <a:p>
            <a:pPr>
              <a:buClr>
                <a:schemeClr val="accent2"/>
              </a:buClr>
            </a:pPr>
            <a:r>
              <a:rPr lang="nl-NL" sz="2000" dirty="0"/>
              <a:t>Tranche III – Overige leergebieden</a:t>
            </a:r>
          </a:p>
          <a:p>
            <a:pPr lvl="1"/>
            <a:r>
              <a:rPr lang="nl-NL" sz="1800" dirty="0"/>
              <a:t>Uitlijning kennisbases: 2/3 personen x 24 uur</a:t>
            </a:r>
          </a:p>
        </p:txBody>
      </p:sp>
    </p:spTree>
    <p:extLst>
      <p:ext uri="{BB962C8B-B14F-4D97-AF65-F5344CB8AC3E}">
        <p14:creationId xmlns:p14="http://schemas.microsoft.com/office/powerpoint/2010/main" val="86379976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AE9E4-7124-87C4-FCF5-AEBBDFB814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807B0A-B741-CC44-EC11-12DD3E6AC999}"/>
              </a:ext>
            </a:extLst>
          </p:cNvPr>
          <p:cNvSpPr>
            <a:spLocks noGrp="1"/>
          </p:cNvSpPr>
          <p:nvPr>
            <p:ph type="title"/>
          </p:nvPr>
        </p:nvSpPr>
        <p:spPr/>
        <p:txBody>
          <a:bodyPr/>
          <a:lstStyle/>
          <a:p>
            <a:r>
              <a:rPr lang="nl-NL" dirty="0"/>
              <a:t>Afronding Fase I</a:t>
            </a:r>
          </a:p>
        </p:txBody>
      </p:sp>
      <p:sp>
        <p:nvSpPr>
          <p:cNvPr id="3" name="Tijdelijke aanduiding voor inhoud 2">
            <a:extLst>
              <a:ext uri="{FF2B5EF4-FFF2-40B4-BE49-F238E27FC236}">
                <a16:creationId xmlns:a16="http://schemas.microsoft.com/office/drawing/2014/main" id="{DADCAC81-BA0A-A8C0-782C-2A20AADB294E}"/>
              </a:ext>
            </a:extLst>
          </p:cNvPr>
          <p:cNvSpPr>
            <a:spLocks noGrp="1"/>
          </p:cNvSpPr>
          <p:nvPr>
            <p:ph idx="4294967295"/>
          </p:nvPr>
        </p:nvSpPr>
        <p:spPr>
          <a:xfrm>
            <a:off x="960001" y="1825627"/>
            <a:ext cx="10547055" cy="4351336"/>
          </a:xfrm>
        </p:spPr>
        <p:txBody>
          <a:bodyPr/>
          <a:lstStyle/>
          <a:p>
            <a:r>
              <a:rPr lang="nl-NL" dirty="0"/>
              <a:t>Concepten aanleveren </a:t>
            </a:r>
          </a:p>
          <a:p>
            <a:r>
              <a:rPr lang="nl-NL" dirty="0"/>
              <a:t>In zelfde format op de website</a:t>
            </a:r>
          </a:p>
          <a:p>
            <a:r>
              <a:rPr lang="nl-NL" dirty="0"/>
              <a:t>Slag door leergebieden basisvaardigheden om inhoud en didactiek te integreren </a:t>
            </a:r>
          </a:p>
          <a:p>
            <a:endParaRPr lang="nl-NL" dirty="0"/>
          </a:p>
          <a:p>
            <a:endParaRPr lang="nl-NL" dirty="0"/>
          </a:p>
          <a:p>
            <a:endParaRPr lang="nl-NL" dirty="0"/>
          </a:p>
        </p:txBody>
      </p:sp>
    </p:spTree>
    <p:extLst>
      <p:ext uri="{BB962C8B-B14F-4D97-AF65-F5344CB8AC3E}">
        <p14:creationId xmlns:p14="http://schemas.microsoft.com/office/powerpoint/2010/main" val="126201726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6CDA6-E194-216F-F226-51D1326D206F}"/>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4949ED35-4F0C-7E24-A479-CD932785A81E}"/>
              </a:ext>
            </a:extLst>
          </p:cNvPr>
          <p:cNvSpPr txBox="1">
            <a:spLocks noGrp="1"/>
          </p:cNvSpPr>
          <p:nvPr>
            <p:ph type="title"/>
          </p:nvPr>
        </p:nvSpPr>
        <p:spPr>
          <a:xfrm>
            <a:off x="960001" y="0"/>
            <a:ext cx="8732638" cy="1799996"/>
          </a:xfrm>
        </p:spPr>
        <p:txBody>
          <a:bodyPr vert="horz" wrap="square" lIns="182880" tIns="182880" rIns="182880" bIns="182880" rtlCol="0" anchor="ctr" anchorCtr="0" compatLnSpc="1">
            <a:norm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50" baseline="0">
                <a:solidFill>
                  <a:srgbClr val="FF7D00"/>
                </a:solidFill>
                <a:uFillTx/>
                <a:latin typeface="Arial"/>
              </a:defRPr>
            </a:lvl1pPr>
          </a:lstStyle>
          <a:p>
            <a:pPr marL="0" marR="0" lvl="0" indent="0" defTabSz="914400" rtl="0" eaLnBrk="1" fontAlgn="auto" latinLnBrk="0" hangingPunct="1">
              <a:spcBef>
                <a:spcPts val="0"/>
              </a:spcBef>
              <a:spcAft>
                <a:spcPts val="0"/>
              </a:spcAft>
              <a:buClrTx/>
              <a:buSzTx/>
              <a:buFontTx/>
              <a:buNone/>
              <a:tabLst/>
              <a:defRPr/>
            </a:pPr>
            <a:r>
              <a:rPr kumimoji="0" lang="en-US" sz="4000" b="0" i="0" u="none" strike="noStrike" kern="1200" cap="none" spc="50" normalizeH="0" baseline="0" noProof="0" dirty="0">
                <a:ln>
                  <a:noFill/>
                </a:ln>
                <a:effectLst/>
                <a:uLnTx/>
                <a:uFillTx/>
              </a:rPr>
              <a:t>Wat </a:t>
            </a:r>
            <a:r>
              <a:rPr kumimoji="0" lang="en-US" sz="4000" b="0" i="0" u="none" strike="noStrike" kern="1200" cap="none" spc="50" normalizeH="0" baseline="0" noProof="0" dirty="0" err="1">
                <a:ln>
                  <a:noFill/>
                </a:ln>
                <a:effectLst/>
                <a:uLnTx/>
                <a:uFillTx/>
              </a:rPr>
              <a:t>nemen</a:t>
            </a:r>
            <a:r>
              <a:rPr kumimoji="0" lang="en-US" sz="4000" b="0" i="0" u="none" strike="noStrike" kern="1200" cap="none" spc="50" normalizeH="0" baseline="0" noProof="0" dirty="0">
                <a:ln>
                  <a:noFill/>
                </a:ln>
                <a:effectLst/>
                <a:uLnTx/>
                <a:uFillTx/>
              </a:rPr>
              <a:t> we mee </a:t>
            </a:r>
            <a:r>
              <a:rPr kumimoji="0" lang="en-US" sz="4000" b="0" i="0" u="none" strike="noStrike" kern="1200" cap="none" spc="50" normalizeH="0" baseline="0" noProof="0" dirty="0" err="1">
                <a:ln>
                  <a:noFill/>
                </a:ln>
                <a:effectLst/>
                <a:uLnTx/>
                <a:uFillTx/>
              </a:rPr>
              <a:t>naar</a:t>
            </a:r>
            <a:r>
              <a:rPr kumimoji="0" lang="en-US" sz="4000" b="0" i="0" u="none" strike="noStrike" kern="1200" cap="none" spc="50" normalizeH="0" baseline="0" noProof="0" dirty="0">
                <a:ln>
                  <a:noFill/>
                </a:ln>
                <a:effectLst/>
                <a:uLnTx/>
                <a:uFillTx/>
              </a:rPr>
              <a:t> </a:t>
            </a:r>
            <a:r>
              <a:rPr kumimoji="0" lang="en-US" sz="4000" b="0" i="0" u="none" strike="noStrike" kern="1200" cap="none" spc="50" normalizeH="0" baseline="0" noProof="0" dirty="0" err="1">
                <a:ln>
                  <a:noFill/>
                </a:ln>
                <a:effectLst/>
                <a:uLnTx/>
                <a:uFillTx/>
              </a:rPr>
              <a:t>fase</a:t>
            </a:r>
            <a:r>
              <a:rPr kumimoji="0" lang="en-US" sz="4000" b="0" i="0" u="none" strike="noStrike" kern="1200" cap="none" spc="50" normalizeH="0" baseline="0" noProof="0" dirty="0">
                <a:ln>
                  <a:noFill/>
                </a:ln>
                <a:effectLst/>
                <a:uLnTx/>
                <a:uFillTx/>
              </a:rPr>
              <a:t> II?</a:t>
            </a:r>
          </a:p>
        </p:txBody>
      </p:sp>
      <p:pic>
        <p:nvPicPr>
          <p:cNvPr id="6" name="Afbeelding 5">
            <a:extLst>
              <a:ext uri="{FF2B5EF4-FFF2-40B4-BE49-F238E27FC236}">
                <a16:creationId xmlns:a16="http://schemas.microsoft.com/office/drawing/2014/main" id="{416DD0BB-5959-C97A-62F0-FFC699065D2F}"/>
              </a:ext>
            </a:extLst>
          </p:cNvPr>
          <p:cNvPicPr>
            <a:picLocks noChangeAspect="1"/>
          </p:cNvPicPr>
          <p:nvPr/>
        </p:nvPicPr>
        <p:blipFill>
          <a:blip r:embed="rId3">
            <a:grayscl/>
          </a:blip>
          <a:srcRect t="7910" b="29945"/>
          <a:stretch>
            <a:fillRect/>
          </a:stretch>
        </p:blipFill>
        <p:spPr>
          <a:xfrm>
            <a:off x="1040121" y="1799996"/>
            <a:ext cx="10571378" cy="4376967"/>
          </a:xfrm>
          <a:prstGeom prst="rect">
            <a:avLst/>
          </a:prstGeom>
        </p:spPr>
      </p:pic>
    </p:spTree>
    <p:extLst>
      <p:ext uri="{BB962C8B-B14F-4D97-AF65-F5344CB8AC3E}">
        <p14:creationId xmlns:p14="http://schemas.microsoft.com/office/powerpoint/2010/main" val="388732282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CC454-8F2A-0CCC-D03A-8C5B44203F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81D9FB-ED7B-1887-8738-3E92B4EE7869}"/>
              </a:ext>
            </a:extLst>
          </p:cNvPr>
          <p:cNvSpPr>
            <a:spLocks noGrp="1"/>
          </p:cNvSpPr>
          <p:nvPr>
            <p:ph type="title"/>
          </p:nvPr>
        </p:nvSpPr>
        <p:spPr>
          <a:xfrm>
            <a:off x="960000" y="308767"/>
            <a:ext cx="8732638" cy="1799996"/>
          </a:xfrm>
        </p:spPr>
        <p:txBody>
          <a:bodyPr>
            <a:normAutofit/>
          </a:bodyPr>
          <a:lstStyle/>
          <a:p>
            <a:r>
              <a:rPr lang="nl-NL" dirty="0"/>
              <a:t>Borging herijkte kennisbases</a:t>
            </a:r>
            <a:br>
              <a:rPr lang="nl-NL" dirty="0"/>
            </a:br>
            <a:endParaRPr lang="nl-NL" sz="3200" dirty="0"/>
          </a:p>
        </p:txBody>
      </p:sp>
      <p:sp>
        <p:nvSpPr>
          <p:cNvPr id="4" name="Tijdelijke aanduiding voor tekst 3">
            <a:extLst>
              <a:ext uri="{FF2B5EF4-FFF2-40B4-BE49-F238E27FC236}">
                <a16:creationId xmlns:a16="http://schemas.microsoft.com/office/drawing/2014/main" id="{1391B2D7-A49F-9D7A-EE95-C6F41267C83A}"/>
              </a:ext>
            </a:extLst>
          </p:cNvPr>
          <p:cNvSpPr>
            <a:spLocks noGrp="1"/>
          </p:cNvSpPr>
          <p:nvPr>
            <p:ph type="body" idx="1"/>
          </p:nvPr>
        </p:nvSpPr>
        <p:spPr>
          <a:xfrm>
            <a:off x="960000" y="1630732"/>
            <a:ext cx="9414085" cy="478031"/>
          </a:xfrm>
        </p:spPr>
        <p:txBody>
          <a:bodyPr>
            <a:normAutofit lnSpcReduction="10000"/>
          </a:bodyPr>
          <a:lstStyle/>
          <a:p>
            <a:r>
              <a:rPr lang="nl-NL" dirty="0"/>
              <a:t>Niveau van borging</a:t>
            </a:r>
          </a:p>
        </p:txBody>
      </p:sp>
      <p:sp>
        <p:nvSpPr>
          <p:cNvPr id="3" name="Tijdelijke aanduiding voor inhoud 2">
            <a:extLst>
              <a:ext uri="{FF2B5EF4-FFF2-40B4-BE49-F238E27FC236}">
                <a16:creationId xmlns:a16="http://schemas.microsoft.com/office/drawing/2014/main" id="{A5176FC6-3F7A-094E-DD64-F3C8E4F47B58}"/>
              </a:ext>
            </a:extLst>
          </p:cNvPr>
          <p:cNvSpPr>
            <a:spLocks noGrp="1"/>
          </p:cNvSpPr>
          <p:nvPr>
            <p:ph idx="2"/>
          </p:nvPr>
        </p:nvSpPr>
        <p:spPr>
          <a:xfrm>
            <a:off x="960000" y="2108763"/>
            <a:ext cx="9414085" cy="2855120"/>
          </a:xfrm>
        </p:spPr>
        <p:txBody>
          <a:bodyPr anchor="t">
            <a:normAutofit/>
          </a:bodyPr>
          <a:lstStyle/>
          <a:p>
            <a:pPr marL="0" indent="0">
              <a:buNone/>
            </a:pPr>
            <a:r>
              <a:rPr lang="nl-NL" sz="1400" dirty="0"/>
              <a:t>LOBO heeft de </a:t>
            </a:r>
            <a:r>
              <a:rPr lang="nl-NL" sz="1400" b="1" dirty="0"/>
              <a:t>principeafspraak</a:t>
            </a:r>
            <a:r>
              <a:rPr lang="nl-NL" sz="1400" dirty="0"/>
              <a:t> gemaakt om de herijkte kennisbases per kernconcept te borgen tot op het niveau van de </a:t>
            </a:r>
            <a:r>
              <a:rPr lang="nl-NL" sz="1400" dirty="0" err="1"/>
              <a:t>doelzin</a:t>
            </a:r>
            <a:r>
              <a:rPr lang="nl-NL" sz="1400" dirty="0"/>
              <a:t> en ‘hierbij gaat het om’. </a:t>
            </a:r>
            <a:br>
              <a:rPr lang="nl-NL" sz="1400" dirty="0"/>
            </a:br>
            <a:br>
              <a:rPr lang="nl-NL" sz="1400" dirty="0"/>
            </a:br>
            <a:r>
              <a:rPr lang="nl-NL" sz="1400" dirty="0"/>
              <a:t>Dit besluit geldt onder de voorwaarde dat het uitlijningsproces resulteert in een kennisbases die:</a:t>
            </a:r>
          </a:p>
          <a:p>
            <a:r>
              <a:rPr lang="nl-NL" sz="1400" dirty="0"/>
              <a:t>qua omvang realistisch is, en</a:t>
            </a:r>
          </a:p>
          <a:p>
            <a:r>
              <a:rPr lang="nl-NL" sz="1400" dirty="0"/>
              <a:t>duurzaam en toekomstbestendig geformuleerd is.</a:t>
            </a:r>
            <a:br>
              <a:rPr lang="nl-NL" sz="1400" dirty="0"/>
            </a:br>
            <a:endParaRPr lang="nl-NL" sz="1400" dirty="0"/>
          </a:p>
        </p:txBody>
      </p:sp>
    </p:spTree>
    <p:extLst>
      <p:ext uri="{BB962C8B-B14F-4D97-AF65-F5344CB8AC3E}">
        <p14:creationId xmlns:p14="http://schemas.microsoft.com/office/powerpoint/2010/main" val="64513266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26C0C-3BE9-ECF5-3AB9-FD720B1835F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0A6775-029B-D20E-9332-A06485B6C408}"/>
              </a:ext>
            </a:extLst>
          </p:cNvPr>
          <p:cNvSpPr>
            <a:spLocks noGrp="1"/>
          </p:cNvSpPr>
          <p:nvPr>
            <p:ph type="title"/>
          </p:nvPr>
        </p:nvSpPr>
        <p:spPr/>
        <p:txBody>
          <a:bodyPr>
            <a:normAutofit/>
          </a:bodyPr>
          <a:lstStyle/>
          <a:p>
            <a:r>
              <a:rPr lang="nl-NL" dirty="0"/>
              <a:t>Afbakening herijkte kennisbases</a:t>
            </a:r>
            <a:br>
              <a:rPr lang="nl-NL" dirty="0"/>
            </a:br>
            <a:endParaRPr lang="nl-NL" sz="3200" dirty="0"/>
          </a:p>
        </p:txBody>
      </p:sp>
      <p:sp>
        <p:nvSpPr>
          <p:cNvPr id="4" name="Tijdelijke aanduiding voor tekst 3">
            <a:extLst>
              <a:ext uri="{FF2B5EF4-FFF2-40B4-BE49-F238E27FC236}">
                <a16:creationId xmlns:a16="http://schemas.microsoft.com/office/drawing/2014/main" id="{67303C42-A592-7FB8-7E33-D937D3DE1EAB}"/>
              </a:ext>
            </a:extLst>
          </p:cNvPr>
          <p:cNvSpPr>
            <a:spLocks noGrp="1"/>
          </p:cNvSpPr>
          <p:nvPr>
            <p:ph type="body" idx="1"/>
          </p:nvPr>
        </p:nvSpPr>
        <p:spPr>
          <a:xfrm>
            <a:off x="960001" y="1630732"/>
            <a:ext cx="9120170" cy="478031"/>
          </a:xfrm>
        </p:spPr>
        <p:txBody>
          <a:bodyPr>
            <a:normAutofit lnSpcReduction="10000"/>
          </a:bodyPr>
          <a:lstStyle/>
          <a:p>
            <a:r>
              <a:rPr lang="nl-NL" dirty="0"/>
              <a:t>Aandeel in curricula</a:t>
            </a:r>
          </a:p>
        </p:txBody>
      </p:sp>
      <p:sp>
        <p:nvSpPr>
          <p:cNvPr id="3" name="Tijdelijke aanduiding voor inhoud 2">
            <a:extLst>
              <a:ext uri="{FF2B5EF4-FFF2-40B4-BE49-F238E27FC236}">
                <a16:creationId xmlns:a16="http://schemas.microsoft.com/office/drawing/2014/main" id="{CF4DC021-B1F8-7842-78A9-F207FE2612FD}"/>
              </a:ext>
            </a:extLst>
          </p:cNvPr>
          <p:cNvSpPr>
            <a:spLocks noGrp="1"/>
          </p:cNvSpPr>
          <p:nvPr>
            <p:ph idx="2"/>
          </p:nvPr>
        </p:nvSpPr>
        <p:spPr>
          <a:xfrm>
            <a:off x="960001" y="2108762"/>
            <a:ext cx="9686228" cy="3118505"/>
          </a:xfrm>
        </p:spPr>
        <p:txBody>
          <a:bodyPr anchor="t">
            <a:normAutofit/>
          </a:bodyPr>
          <a:lstStyle/>
          <a:p>
            <a:pPr marL="0" indent="0">
              <a:buNone/>
            </a:pPr>
            <a:r>
              <a:rPr lang="nl-NL" sz="1400" dirty="0"/>
              <a:t>LOBO ondersteunt het maken van afspraken over welk deel van de curricula wordt ingevuld door de kennisbases:</a:t>
            </a:r>
            <a:br>
              <a:rPr lang="nl-NL" sz="1400" dirty="0"/>
            </a:br>
            <a:r>
              <a:rPr lang="nl-NL" sz="1400" dirty="0"/>
              <a:t>- zolang daarmee ook ruimte overblijft voor profilering, keuzeruimte en regionale invulling, </a:t>
            </a:r>
            <a:br>
              <a:rPr lang="nl-NL" sz="1400" dirty="0"/>
            </a:br>
            <a:r>
              <a:rPr lang="nl-NL" sz="1400" dirty="0"/>
              <a:t>- het aandeel uitgedrukt wordt in percentages van de totale opleidingsduur, niet in studietijd of studiejaren.</a:t>
            </a:r>
            <a:br>
              <a:rPr lang="nl-NL" sz="1400" dirty="0"/>
            </a:br>
            <a:endParaRPr lang="nl-NL" sz="1400" dirty="0"/>
          </a:p>
          <a:p>
            <a:pPr marL="0" indent="0">
              <a:buNone/>
            </a:pPr>
            <a:r>
              <a:rPr lang="nl-NL" sz="1400" dirty="0"/>
              <a:t>Verder vindt LOBO dat de afspraak moet blijven gelden dat alle kennisbases </a:t>
            </a:r>
            <a:r>
              <a:rPr lang="nl-NL" sz="1400"/>
              <a:t>voor </a:t>
            </a:r>
            <a:r>
              <a:rPr lang="nl-NL" sz="1400" dirty="0"/>
              <a:t>volledig zijn aangeboden vóór de eerste afname van de landelijke kennistoetsen (</a:t>
            </a:r>
            <a:r>
              <a:rPr lang="nl-NL" sz="1400" dirty="0" err="1"/>
              <a:t>LKT’s</a:t>
            </a:r>
            <a:r>
              <a:rPr lang="nl-NL" sz="1400" dirty="0"/>
              <a:t>), zodat studenten goed voorbereid zijn.</a:t>
            </a:r>
            <a:br>
              <a:rPr lang="nl-NL" sz="1400" dirty="0"/>
            </a:br>
            <a:endParaRPr lang="nl-NL" sz="1400" dirty="0"/>
          </a:p>
        </p:txBody>
      </p:sp>
    </p:spTree>
    <p:extLst>
      <p:ext uri="{BB962C8B-B14F-4D97-AF65-F5344CB8AC3E}">
        <p14:creationId xmlns:p14="http://schemas.microsoft.com/office/powerpoint/2010/main" val="134155946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DD2A9F-DE06-EF5E-52D5-AF275B5D5919}"/>
              </a:ext>
            </a:extLst>
          </p:cNvPr>
          <p:cNvSpPr>
            <a:spLocks noGrp="1"/>
          </p:cNvSpPr>
          <p:nvPr>
            <p:ph type="title"/>
          </p:nvPr>
        </p:nvSpPr>
        <p:spPr/>
        <p:txBody>
          <a:bodyPr>
            <a:normAutofit/>
          </a:bodyPr>
          <a:lstStyle/>
          <a:p>
            <a:r>
              <a:rPr lang="nl-NL" dirty="0"/>
              <a:t>Aandachtspunten</a:t>
            </a:r>
            <a:endParaRPr lang="nl-NL" sz="3200" dirty="0"/>
          </a:p>
        </p:txBody>
      </p:sp>
      <p:sp>
        <p:nvSpPr>
          <p:cNvPr id="7" name="Tijdelijke aanduiding voor inhoud 6">
            <a:extLst>
              <a:ext uri="{FF2B5EF4-FFF2-40B4-BE49-F238E27FC236}">
                <a16:creationId xmlns:a16="http://schemas.microsoft.com/office/drawing/2014/main" id="{8ABDB89B-55D0-4AD7-7D13-60688AA1F35D}"/>
              </a:ext>
            </a:extLst>
          </p:cNvPr>
          <p:cNvSpPr>
            <a:spLocks noGrp="1"/>
          </p:cNvSpPr>
          <p:nvPr>
            <p:ph idx="1"/>
          </p:nvPr>
        </p:nvSpPr>
        <p:spPr/>
        <p:txBody>
          <a:bodyPr>
            <a:normAutofit fontScale="55000" lnSpcReduction="20000"/>
          </a:bodyPr>
          <a:lstStyle/>
          <a:p>
            <a:pPr fontAlgn="t">
              <a:lnSpc>
                <a:spcPct val="100000"/>
              </a:lnSpc>
              <a:buNone/>
            </a:pPr>
            <a:r>
              <a:rPr lang="nl-NL" b="1" dirty="0">
                <a:latin typeface="Arial" panose="020B0604020202020204" pitchFamily="34" charset="0"/>
                <a:cs typeface="Arial" panose="020B0604020202020204" pitchFamily="34" charset="0"/>
              </a:rPr>
              <a:t>Doelstelling Organiseerbaarheid</a:t>
            </a:r>
            <a:endParaRPr lang="nl-NL" dirty="0">
              <a:latin typeface="Arial" panose="020B0604020202020204" pitchFamily="34" charset="0"/>
              <a:cs typeface="Arial" panose="020B0604020202020204" pitchFamily="34" charset="0"/>
            </a:endParaRPr>
          </a:p>
          <a:p>
            <a:pPr fontAlgn="t">
              <a:lnSpc>
                <a:spcPct val="100000"/>
              </a:lnSpc>
            </a:pPr>
            <a:r>
              <a:rPr lang="nl-NL" dirty="0">
                <a:latin typeface="Arial" panose="020B0604020202020204" pitchFamily="34" charset="0"/>
                <a:cs typeface="Arial" panose="020B0604020202020204" pitchFamily="34" charset="0"/>
              </a:rPr>
              <a:t>Vierjarige pabo is uitgangspunt; kennisbases gelden voor alle routes.</a:t>
            </a:r>
          </a:p>
          <a:p>
            <a:pPr fontAlgn="t">
              <a:lnSpc>
                <a:spcPct val="100000"/>
              </a:lnSpc>
            </a:pPr>
            <a:r>
              <a:rPr lang="nl-NL" dirty="0">
                <a:latin typeface="Arial" panose="020B0604020202020204" pitchFamily="34" charset="0"/>
                <a:cs typeface="Arial" panose="020B0604020202020204" pitchFamily="34" charset="0"/>
              </a:rPr>
              <a:t>Intern (LOBO): waar nodig werken met percentages; extern: alleen communicatie over omvang o.b.v. kerndoelen.</a:t>
            </a:r>
          </a:p>
          <a:p>
            <a:pPr fontAlgn="t">
              <a:lnSpc>
                <a:spcPct val="100000"/>
              </a:lnSpc>
              <a:buNone/>
            </a:pPr>
            <a:r>
              <a:rPr lang="nl-NL" b="1" dirty="0">
                <a:latin typeface="Arial" panose="020B0604020202020204" pitchFamily="34" charset="0"/>
                <a:cs typeface="Arial" panose="020B0604020202020204" pitchFamily="34" charset="0"/>
              </a:rPr>
              <a:t>Doelstelling Navolgbaarheid</a:t>
            </a:r>
            <a:endParaRPr lang="nl-NL" dirty="0">
              <a:latin typeface="Arial" panose="020B0604020202020204" pitchFamily="34" charset="0"/>
              <a:cs typeface="Arial" panose="020B0604020202020204" pitchFamily="34" charset="0"/>
            </a:endParaRPr>
          </a:p>
          <a:p>
            <a:pPr fontAlgn="t">
              <a:lnSpc>
                <a:spcPct val="100000"/>
              </a:lnSpc>
            </a:pPr>
            <a:r>
              <a:rPr lang="nl-NL" dirty="0">
                <a:latin typeface="Arial" panose="020B0604020202020204" pitchFamily="34" charset="0"/>
                <a:cs typeface="Arial" panose="020B0604020202020204" pitchFamily="34" charset="0"/>
              </a:rPr>
              <a:t>Keuzes in opbouw/inhoud moeten logisch en uitlegbaar zijn.</a:t>
            </a:r>
          </a:p>
          <a:p>
            <a:pPr fontAlgn="t">
              <a:lnSpc>
                <a:spcPct val="100000"/>
              </a:lnSpc>
            </a:pPr>
            <a:r>
              <a:rPr lang="nl-NL" dirty="0">
                <a:latin typeface="Arial" panose="020B0604020202020204" pitchFamily="34" charset="0"/>
                <a:cs typeface="Arial" panose="020B0604020202020204" pitchFamily="34" charset="0"/>
              </a:rPr>
              <a:t>Visual toont (deels) de cascade-opbouw van de kennisbases.</a:t>
            </a:r>
          </a:p>
          <a:p>
            <a:pPr fontAlgn="t">
              <a:lnSpc>
                <a:spcPct val="100000"/>
              </a:lnSpc>
              <a:buNone/>
            </a:pPr>
            <a:r>
              <a:rPr lang="nl-NL" b="1" dirty="0">
                <a:latin typeface="Arial" panose="020B0604020202020204" pitchFamily="34" charset="0"/>
                <a:cs typeface="Arial" panose="020B0604020202020204" pitchFamily="34" charset="0"/>
              </a:rPr>
              <a:t>Context OCW</a:t>
            </a:r>
            <a:endParaRPr lang="nl-NL" dirty="0">
              <a:latin typeface="Arial" panose="020B0604020202020204" pitchFamily="34" charset="0"/>
              <a:cs typeface="Arial" panose="020B0604020202020204" pitchFamily="34" charset="0"/>
            </a:endParaRPr>
          </a:p>
          <a:p>
            <a:pPr fontAlgn="t">
              <a:lnSpc>
                <a:spcPct val="100000"/>
              </a:lnSpc>
            </a:pPr>
            <a:r>
              <a:rPr lang="nl-NL" dirty="0">
                <a:latin typeface="Arial" panose="020B0604020202020204" pitchFamily="34" charset="0"/>
                <a:cs typeface="Arial" panose="020B0604020202020204" pitchFamily="34" charset="0"/>
              </a:rPr>
              <a:t>Aansluiting op coalitieakkoord: differentiatie JK/OK, bi‑diplomering, universitaire </a:t>
            </a:r>
            <a:r>
              <a:rPr lang="nl-NL" dirty="0" err="1">
                <a:latin typeface="Arial" panose="020B0604020202020204" pitchFamily="34" charset="0"/>
                <a:cs typeface="Arial" panose="020B0604020202020204" pitchFamily="34" charset="0"/>
              </a:rPr>
              <a:t>pabo’s</a:t>
            </a:r>
            <a:r>
              <a:rPr lang="nl-NL" dirty="0">
                <a:latin typeface="Arial" panose="020B0604020202020204" pitchFamily="34" charset="0"/>
                <a:cs typeface="Arial" panose="020B0604020202020204" pitchFamily="34" charset="0"/>
              </a:rPr>
              <a:t>.</a:t>
            </a:r>
          </a:p>
          <a:p>
            <a:pPr fontAlgn="t">
              <a:lnSpc>
                <a:spcPct val="100000"/>
              </a:lnSpc>
            </a:pPr>
            <a:r>
              <a:rPr lang="nl-NL" dirty="0">
                <a:latin typeface="Arial" panose="020B0604020202020204" pitchFamily="34" charset="0"/>
                <a:cs typeface="Arial" panose="020B0604020202020204" pitchFamily="34" charset="0"/>
              </a:rPr>
              <a:t>Wetstraject bekwaamheidseisen (najaar).</a:t>
            </a:r>
          </a:p>
          <a:p>
            <a:pPr fontAlgn="t">
              <a:lnSpc>
                <a:spcPct val="100000"/>
              </a:lnSpc>
            </a:pPr>
            <a:r>
              <a:rPr lang="nl-NL" dirty="0">
                <a:latin typeface="Arial" panose="020B0604020202020204" pitchFamily="34" charset="0"/>
                <a:cs typeface="Arial" panose="020B0604020202020204" pitchFamily="34" charset="0"/>
              </a:rPr>
              <a:t>Opleidingsberaad vroegtijdig informeren over fase II.</a:t>
            </a:r>
          </a:p>
          <a:p>
            <a:pPr fontAlgn="t">
              <a:lnSpc>
                <a:spcPct val="100000"/>
              </a:lnSpc>
              <a:buNone/>
            </a:pPr>
            <a:r>
              <a:rPr lang="nl-NL" b="1" dirty="0">
                <a:latin typeface="Arial" panose="020B0604020202020204" pitchFamily="34" charset="0"/>
                <a:cs typeface="Arial" panose="020B0604020202020204" pitchFamily="34" charset="0"/>
              </a:rPr>
              <a:t>Proces &amp; Bruikbaarheid</a:t>
            </a:r>
            <a:endParaRPr lang="nl-NL" dirty="0">
              <a:latin typeface="Arial" panose="020B0604020202020204" pitchFamily="34" charset="0"/>
              <a:cs typeface="Arial" panose="020B0604020202020204" pitchFamily="34" charset="0"/>
            </a:endParaRPr>
          </a:p>
          <a:p>
            <a:pPr fontAlgn="t">
              <a:lnSpc>
                <a:spcPct val="100000"/>
              </a:lnSpc>
            </a:pPr>
            <a:r>
              <a:rPr lang="nl-NL" dirty="0">
                <a:latin typeface="Arial" panose="020B0604020202020204" pitchFamily="34" charset="0"/>
                <a:cs typeface="Arial" panose="020B0604020202020204" pitchFamily="34" charset="0"/>
              </a:rPr>
              <a:t>Visual van de plek van de kennisbases in het curriculum is direct ondersteunend.</a:t>
            </a:r>
          </a:p>
          <a:p>
            <a:pPr fontAlgn="t">
              <a:lnSpc>
                <a:spcPct val="100000"/>
              </a:lnSpc>
            </a:pPr>
            <a:r>
              <a:rPr lang="nl-NL" dirty="0">
                <a:latin typeface="Arial" panose="020B0604020202020204" pitchFamily="34" charset="0"/>
                <a:cs typeface="Arial" panose="020B0604020202020204" pitchFamily="34" charset="0"/>
              </a:rPr>
              <a:t>Schoolopleiders moeten de kennisbases kunnen volgen en toepassen (samen opleiden).</a:t>
            </a:r>
          </a:p>
          <a:p>
            <a:endParaRPr lang="nl-NL" dirty="0"/>
          </a:p>
        </p:txBody>
      </p:sp>
    </p:spTree>
    <p:extLst>
      <p:ext uri="{BB962C8B-B14F-4D97-AF65-F5344CB8AC3E}">
        <p14:creationId xmlns:p14="http://schemas.microsoft.com/office/powerpoint/2010/main" val="140491471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6DAA3-5D7B-CF77-3AD7-5680F809344E}"/>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2436CD53-4B21-0B4F-1819-052D5FCE2DE3}"/>
              </a:ext>
            </a:extLst>
          </p:cNvPr>
          <p:cNvSpPr txBox="1">
            <a:spLocks noGrp="1"/>
          </p:cNvSpPr>
          <p:nvPr>
            <p:ph type="title"/>
          </p:nvPr>
        </p:nvSpPr>
        <p:spPr>
          <a:xfrm>
            <a:off x="960001" y="0"/>
            <a:ext cx="8732638" cy="1799996"/>
          </a:xfrm>
        </p:spPr>
        <p:txBody>
          <a:bodyPr vert="horz" wrap="square" lIns="182880" tIns="182880" rIns="182880" bIns="182880" rtlCol="0" anchor="ctr" anchorCtr="0" compatLnSpc="1">
            <a:norm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50" baseline="0">
                <a:solidFill>
                  <a:srgbClr val="FF7D00"/>
                </a:solidFill>
                <a:uFillTx/>
                <a:latin typeface="Arial"/>
              </a:defRPr>
            </a:lvl1pPr>
          </a:lstStyle>
          <a:p>
            <a:pPr marL="0" marR="0" lvl="0" indent="0" defTabSz="914400" rtl="0" eaLnBrk="1" fontAlgn="auto" latinLnBrk="0" hangingPunct="1">
              <a:spcBef>
                <a:spcPts val="0"/>
              </a:spcBef>
              <a:spcAft>
                <a:spcPts val="0"/>
              </a:spcAft>
              <a:buClrTx/>
              <a:buSzTx/>
              <a:buFontTx/>
              <a:buNone/>
              <a:tabLst/>
              <a:defRPr/>
            </a:pPr>
            <a:r>
              <a:rPr kumimoji="0" lang="en-US" b="0" i="0" u="none" strike="noStrike" kern="1200" cap="none" spc="50" normalizeH="0" baseline="0" noProof="0" dirty="0" err="1">
                <a:ln>
                  <a:noFill/>
                </a:ln>
                <a:effectLst/>
                <a:uLnTx/>
                <a:uFillTx/>
              </a:rPr>
              <a:t>Doelstellingen</a:t>
            </a:r>
            <a:endParaRPr kumimoji="0" lang="en-US" b="0" i="0" u="none" strike="noStrike" kern="1200" cap="none" spc="50" normalizeH="0" baseline="0" noProof="0" dirty="0">
              <a:ln>
                <a:noFill/>
              </a:ln>
              <a:effectLst/>
              <a:uLnTx/>
              <a:uFillTx/>
            </a:endParaRPr>
          </a:p>
        </p:txBody>
      </p:sp>
      <p:pic>
        <p:nvPicPr>
          <p:cNvPr id="5" name="Afbeelding 4">
            <a:extLst>
              <a:ext uri="{FF2B5EF4-FFF2-40B4-BE49-F238E27FC236}">
                <a16:creationId xmlns:a16="http://schemas.microsoft.com/office/drawing/2014/main" id="{DC2C0E40-A73E-7F1A-4701-0898A06FB21E}"/>
              </a:ext>
            </a:extLst>
          </p:cNvPr>
          <p:cNvPicPr>
            <a:picLocks noChangeAspect="1"/>
          </p:cNvPicPr>
          <p:nvPr/>
        </p:nvPicPr>
        <p:blipFill>
          <a:blip r:embed="rId3">
            <a:grayscl/>
          </a:blip>
          <a:srcRect t="7314" b="26439"/>
          <a:stretch>
            <a:fillRect/>
          </a:stretch>
        </p:blipFill>
        <p:spPr>
          <a:xfrm>
            <a:off x="996577" y="1799996"/>
            <a:ext cx="10571378" cy="4376967"/>
          </a:xfrm>
          <a:prstGeom prst="rect">
            <a:avLst/>
          </a:prstGeom>
        </p:spPr>
      </p:pic>
    </p:spTree>
    <p:extLst>
      <p:ext uri="{BB962C8B-B14F-4D97-AF65-F5344CB8AC3E}">
        <p14:creationId xmlns:p14="http://schemas.microsoft.com/office/powerpoint/2010/main" val="209103493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92750B-6323-C0B5-C8E2-B7B54C26050D}"/>
              </a:ext>
            </a:extLst>
          </p:cNvPr>
          <p:cNvSpPr>
            <a:spLocks noGrp="1"/>
          </p:cNvSpPr>
          <p:nvPr>
            <p:ph type="title"/>
          </p:nvPr>
        </p:nvSpPr>
        <p:spPr/>
        <p:txBody>
          <a:bodyPr/>
          <a:lstStyle/>
          <a:p>
            <a:r>
              <a:rPr lang="en-US" dirty="0" err="1"/>
              <a:t>Doelstellingen</a:t>
            </a:r>
            <a:r>
              <a:rPr lang="en-US" dirty="0"/>
              <a:t> Fase II</a:t>
            </a:r>
            <a:endParaRPr lang="nl-NL" dirty="0"/>
          </a:p>
        </p:txBody>
      </p:sp>
      <p:sp>
        <p:nvSpPr>
          <p:cNvPr id="3" name="Tijdelijke aanduiding voor dianummer 2">
            <a:extLst>
              <a:ext uri="{FF2B5EF4-FFF2-40B4-BE49-F238E27FC236}">
                <a16:creationId xmlns:a16="http://schemas.microsoft.com/office/drawing/2014/main" id="{B13F9E15-1A19-645C-E006-D5D5F7830E1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65EC97-7319-4F10-B62A-0FCF9B0700A7}" type="slidenum">
              <a:rPr kumimoji="0" lang="nl-NL" altLang="nl-NL"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l-NL" altLang="nl-NL"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ijdelijke aanduiding voor inhoud 3">
            <a:extLst>
              <a:ext uri="{FF2B5EF4-FFF2-40B4-BE49-F238E27FC236}">
                <a16:creationId xmlns:a16="http://schemas.microsoft.com/office/drawing/2014/main" id="{E76D4305-BE4D-7C64-62D8-9F2DED7494D9}"/>
              </a:ext>
            </a:extLst>
          </p:cNvPr>
          <p:cNvSpPr>
            <a:spLocks noGrp="1"/>
          </p:cNvSpPr>
          <p:nvPr>
            <p:ph idx="1"/>
          </p:nvPr>
        </p:nvSpPr>
        <p:spPr/>
        <p:txBody>
          <a:bodyPr>
            <a:normAutofit/>
          </a:bodyPr>
          <a:lstStyle/>
          <a:p>
            <a:pPr marL="0" indent="0">
              <a:buClr>
                <a:schemeClr val="tx2"/>
              </a:buClr>
              <a:buNone/>
            </a:pPr>
            <a:r>
              <a:rPr lang="nl-NL" sz="2400" dirty="0">
                <a:ea typeface="+mn-lt"/>
                <a:cs typeface="+mn-lt"/>
              </a:rPr>
              <a:t>Uitlijnen van de kennisbases in </a:t>
            </a:r>
            <a:r>
              <a:rPr lang="nl-NL" sz="2400" i="1" dirty="0">
                <a:ea typeface="+mn-lt"/>
                <a:cs typeface="+mn-lt"/>
              </a:rPr>
              <a:t>samenhang</a:t>
            </a:r>
            <a:r>
              <a:rPr lang="nl-NL" sz="2400" dirty="0">
                <a:ea typeface="+mn-lt"/>
                <a:cs typeface="+mn-lt"/>
              </a:rPr>
              <a:t>, met specifieke aandacht voor: </a:t>
            </a:r>
          </a:p>
          <a:p>
            <a:pPr marL="457200" indent="-457200">
              <a:buClr>
                <a:schemeClr val="tx2"/>
              </a:buClr>
              <a:buFont typeface="+mj-lt"/>
              <a:buAutoNum type="arabicPeriod"/>
            </a:pPr>
            <a:r>
              <a:rPr lang="nl-NL" sz="2400" dirty="0">
                <a:ea typeface="+mn-lt"/>
                <a:cs typeface="+mn-lt"/>
              </a:rPr>
              <a:t>Navolgbare aansluiting op </a:t>
            </a:r>
            <a:br>
              <a:rPr lang="nl-NL" sz="2400" dirty="0">
                <a:ea typeface="+mn-lt"/>
                <a:cs typeface="+mn-lt"/>
              </a:rPr>
            </a:br>
            <a:r>
              <a:rPr lang="nl-NL" sz="2400" dirty="0">
                <a:ea typeface="+mn-lt"/>
                <a:cs typeface="+mn-lt"/>
              </a:rPr>
              <a:t>- landelijke bekwaamheidseisen op startbekwaamheidsniveau PO </a:t>
            </a:r>
            <a:br>
              <a:rPr lang="nl-NL" sz="2400" dirty="0">
                <a:ea typeface="+mn-lt"/>
                <a:cs typeface="+mn-lt"/>
              </a:rPr>
            </a:br>
            <a:r>
              <a:rPr lang="nl-NL" sz="2400" dirty="0">
                <a:ea typeface="+mn-lt"/>
                <a:cs typeface="+mn-lt"/>
              </a:rPr>
              <a:t>- en kerndoelen PO</a:t>
            </a:r>
          </a:p>
          <a:p>
            <a:pPr marL="457200" indent="-457200">
              <a:buClr>
                <a:schemeClr val="tx2"/>
              </a:buClr>
              <a:buFont typeface="+mj-lt"/>
              <a:buAutoNum type="arabicPeriod"/>
            </a:pPr>
            <a:r>
              <a:rPr lang="nl-NL" sz="2400" dirty="0">
                <a:ea typeface="+mn-lt"/>
                <a:cs typeface="+mn-lt"/>
              </a:rPr>
              <a:t>Congruentie en onderlinge afstemming tussen leergebieden</a:t>
            </a:r>
          </a:p>
          <a:p>
            <a:pPr marL="457200" indent="-457200">
              <a:buClr>
                <a:schemeClr val="tx2"/>
              </a:buClr>
              <a:buFont typeface="+mj-lt"/>
              <a:buAutoNum type="arabicPeriod"/>
            </a:pPr>
            <a:r>
              <a:rPr lang="nl-NL" sz="2400" dirty="0">
                <a:ea typeface="+mn-lt"/>
                <a:cs typeface="+mn-lt"/>
              </a:rPr>
              <a:t>Uniformiteit in terminologie en schrijfwijze</a:t>
            </a:r>
          </a:p>
          <a:p>
            <a:pPr marL="457200" indent="-457200">
              <a:buClr>
                <a:schemeClr val="tx2"/>
              </a:buClr>
              <a:buFont typeface="+mj-lt"/>
              <a:buAutoNum type="arabicPeriod"/>
            </a:pPr>
            <a:r>
              <a:rPr lang="nl-NL" sz="2400" dirty="0">
                <a:ea typeface="+mn-lt"/>
                <a:cs typeface="+mn-lt"/>
              </a:rPr>
              <a:t>Organiseerbaarheid van het geheel (realistische omvang)</a:t>
            </a:r>
            <a:endParaRPr lang="nl-NL" sz="2400" dirty="0">
              <a:cs typeface="Arial" panose="020B0604020202020204"/>
            </a:endParaRPr>
          </a:p>
        </p:txBody>
      </p:sp>
    </p:spTree>
    <p:extLst>
      <p:ext uri="{BB962C8B-B14F-4D97-AF65-F5344CB8AC3E}">
        <p14:creationId xmlns:p14="http://schemas.microsoft.com/office/powerpoint/2010/main" val="278510759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89DD2-3168-5F33-BB7A-89B57BB2811C}"/>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1EA42637-5208-818E-9C41-CAFC51099210}"/>
              </a:ext>
            </a:extLst>
          </p:cNvPr>
          <p:cNvSpPr txBox="1">
            <a:spLocks noGrp="1"/>
          </p:cNvSpPr>
          <p:nvPr>
            <p:ph type="title"/>
          </p:nvPr>
        </p:nvSpPr>
        <p:spPr>
          <a:xfrm>
            <a:off x="960000" y="0"/>
            <a:ext cx="8732640" cy="1800000"/>
          </a:xfrm>
        </p:spPr>
        <p:txBody>
          <a:bodyPr vert="horz" lIns="182880" tIns="182880" rIns="182880" bIns="182880" rtlCol="0" anchor="ctr" anchorCtr="0" compatLnSpc="1">
            <a:norm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50" baseline="0">
                <a:solidFill>
                  <a:srgbClr val="FF7D00"/>
                </a:solidFill>
                <a:uFillTx/>
                <a:latin typeface="Arial"/>
              </a:defRPr>
            </a:lvl1pPr>
          </a:lstStyle>
          <a:p>
            <a:pPr marL="0" marR="0" lvl="0" indent="0" defTabSz="914400" rtl="0" eaLnBrk="1" fontAlgn="auto" latinLnBrk="0" hangingPunct="1">
              <a:spcBef>
                <a:spcPts val="0"/>
              </a:spcBef>
              <a:spcAft>
                <a:spcPts val="0"/>
              </a:spcAft>
              <a:buClrTx/>
              <a:buSzTx/>
              <a:buFontTx/>
              <a:buNone/>
              <a:tabLst/>
              <a:defRPr/>
            </a:pPr>
            <a:r>
              <a:rPr kumimoji="0" lang="en-US" b="0" i="0" u="none" strike="noStrike" kern="1200" cap="none" spc="50" normalizeH="0" baseline="0" noProof="0">
                <a:ln>
                  <a:noFill/>
                </a:ln>
                <a:effectLst/>
                <a:uLnTx/>
                <a:uFillTx/>
              </a:rPr>
              <a:t>Stakeholders &amp; governance</a:t>
            </a:r>
          </a:p>
        </p:txBody>
      </p:sp>
      <p:sp>
        <p:nvSpPr>
          <p:cNvPr id="10" name="Slide Number Placeholder 2">
            <a:extLst>
              <a:ext uri="{FF2B5EF4-FFF2-40B4-BE49-F238E27FC236}">
                <a16:creationId xmlns:a16="http://schemas.microsoft.com/office/drawing/2014/main" id="{C8BBB343-7DDF-D078-CC5B-89644272F5AC}"/>
              </a:ext>
            </a:extLst>
          </p:cNvPr>
          <p:cNvSpPr>
            <a:spLocks noGrp="1"/>
          </p:cNvSpPr>
          <p:nvPr>
            <p:ph type="sldNum" sz="quarter" idx="10"/>
          </p:nvPr>
        </p:nvSpPr>
        <p:spPr>
          <a:xfrm>
            <a:off x="8610600" y="6328700"/>
            <a:ext cx="2896453" cy="529301"/>
          </a:xfrm>
        </p:spPr>
        <p:txBody>
          <a:bodyPr/>
          <a:lstStyle/>
          <a:p>
            <a:pPr>
              <a:spcAft>
                <a:spcPts val="600"/>
              </a:spcAft>
            </a:pPr>
            <a:fld id="{6A65EC97-7319-4F10-B62A-0FCF9B0700A7}" type="slidenum">
              <a:rPr lang="nl-NL" altLang="nl-NL" smtClean="0"/>
              <a:pPr>
                <a:spcAft>
                  <a:spcPts val="600"/>
                </a:spcAft>
              </a:pPr>
              <a:t>9</a:t>
            </a:fld>
            <a:endParaRPr lang="nl-NL" altLang="nl-NL"/>
          </a:p>
        </p:txBody>
      </p:sp>
      <p:pic>
        <p:nvPicPr>
          <p:cNvPr id="6" name="Picture 5" descr="Luchtfoto van de bovenzijde van een containerschip in de oceaan">
            <a:extLst>
              <a:ext uri="{FF2B5EF4-FFF2-40B4-BE49-F238E27FC236}">
                <a16:creationId xmlns:a16="http://schemas.microsoft.com/office/drawing/2014/main" id="{A21EDEDC-91F3-ACE5-1F10-E69934DA6239}"/>
              </a:ext>
            </a:extLst>
          </p:cNvPr>
          <p:cNvPicPr>
            <a:picLocks noChangeAspect="1"/>
          </p:cNvPicPr>
          <p:nvPr/>
        </p:nvPicPr>
        <p:blipFill>
          <a:blip r:embed="rId2">
            <a:grayscl/>
          </a:blip>
          <a:srcRect t="17563" r="1" b="18721"/>
          <a:stretch>
            <a:fillRect/>
          </a:stretch>
        </p:blipFill>
        <p:spPr>
          <a:xfrm>
            <a:off x="959999" y="1825625"/>
            <a:ext cx="10547055" cy="4351338"/>
          </a:xfrm>
          <a:prstGeom prst="rect">
            <a:avLst/>
          </a:prstGeom>
          <a:noFill/>
        </p:spPr>
      </p:pic>
      <p:pic>
        <p:nvPicPr>
          <p:cNvPr id="2" name="Afbeelding 1">
            <a:extLst>
              <a:ext uri="{FF2B5EF4-FFF2-40B4-BE49-F238E27FC236}">
                <a16:creationId xmlns:a16="http://schemas.microsoft.com/office/drawing/2014/main" id="{0A500CA6-2434-6D2B-8CD7-E2ACDC2698D0}"/>
              </a:ext>
            </a:extLst>
          </p:cNvPr>
          <p:cNvPicPr>
            <a:picLocks noChangeAspect="1"/>
          </p:cNvPicPr>
          <p:nvPr/>
        </p:nvPicPr>
        <p:blipFill>
          <a:blip r:embed="rId3">
            <a:grayscl/>
          </a:blip>
          <a:srcRect t="27259" b="10856"/>
          <a:stretch>
            <a:fillRect/>
          </a:stretch>
        </p:blipFill>
        <p:spPr>
          <a:xfrm>
            <a:off x="959999" y="1825625"/>
            <a:ext cx="10547054" cy="4351338"/>
          </a:xfrm>
          <a:prstGeom prst="rect">
            <a:avLst/>
          </a:prstGeom>
        </p:spPr>
      </p:pic>
    </p:spTree>
    <p:extLst>
      <p:ext uri="{BB962C8B-B14F-4D97-AF65-F5344CB8AC3E}">
        <p14:creationId xmlns:p14="http://schemas.microsoft.com/office/powerpoint/2010/main" val="3211305335"/>
      </p:ext>
    </p:extLst>
  </p:cSld>
  <p:clrMapOvr>
    <a:masterClrMapping/>
  </p:clrMapOvr>
  <p:transition spd="slow">
    <p:push dir="u"/>
  </p:transition>
</p:sld>
</file>

<file path=ppt/theme/theme1.xml><?xml version="1.0" encoding="utf-8"?>
<a:theme xmlns:a="http://schemas.openxmlformats.org/drawingml/2006/main" name="10vdl">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10vdl">
  <a:themeElements>
    <a:clrScheme name="10voordeleraar">
      <a:dk1>
        <a:srgbClr val="40413F"/>
      </a:dk1>
      <a:lt1>
        <a:sysClr val="window" lastClr="FFFFFF"/>
      </a:lt1>
      <a:dk2>
        <a:srgbClr val="FF7D00"/>
      </a:dk2>
      <a:lt2>
        <a:srgbClr val="FFFFFF"/>
      </a:lt2>
      <a:accent1>
        <a:srgbClr val="98B900"/>
      </a:accent1>
      <a:accent2>
        <a:srgbClr val="009933"/>
      </a:accent2>
      <a:accent3>
        <a:srgbClr val="003387"/>
      </a:accent3>
      <a:accent4>
        <a:srgbClr val="660078"/>
      </a:accent4>
      <a:accent5>
        <a:srgbClr val="B90087"/>
      </a:accent5>
      <a:accent6>
        <a:srgbClr val="FF0000"/>
      </a:accent6>
      <a:hlink>
        <a:srgbClr val="007DC3"/>
      </a:hlink>
      <a:folHlink>
        <a:srgbClr val="007D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10voordeleraar (sjabloon)" id="{628B6EB4-C3FA-45F5-B20F-0E630E3BD82D}" vid="{973E6E03-AA69-4CDB-AE6E-D4BC546F2AC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bb070cc-0c22-4d01-9549-213cd8b5f6c9">
      <Terms xmlns="http://schemas.microsoft.com/office/infopath/2007/PartnerControls"/>
    </lcf76f155ced4ddcb4097134ff3c332f>
    <TaxCatchAll xmlns="ee324e27-d58d-4212-8e21-cb9b6dc955a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D411C46AB3E94DBA8712B1E1831FB1" ma:contentTypeVersion="15" ma:contentTypeDescription="Een nieuw document maken." ma:contentTypeScope="" ma:versionID="2acd3feb5a3440e19dc83e1041217c06">
  <xsd:schema xmlns:xsd="http://www.w3.org/2001/XMLSchema" xmlns:xs="http://www.w3.org/2001/XMLSchema" xmlns:p="http://schemas.microsoft.com/office/2006/metadata/properties" xmlns:ns2="5bb070cc-0c22-4d01-9549-213cd8b5f6c9" xmlns:ns3="ee324e27-d58d-4212-8e21-cb9b6dc955a7" targetNamespace="http://schemas.microsoft.com/office/2006/metadata/properties" ma:root="true" ma:fieldsID="1e52cd577c00eaddfa840af81bc4972f" ns2:_="" ns3:_="">
    <xsd:import namespace="5bb070cc-0c22-4d01-9549-213cd8b5f6c9"/>
    <xsd:import namespace="ee324e27-d58d-4212-8e21-cb9b6dc955a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b070cc-0c22-4d01-9549-213cd8b5f6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2ba1a1fb-4924-4901-afe7-387a3b550bb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324e27-d58d-4212-8e21-cb9b6dc955a7"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90c4b5b6-9c66-4454-8d01-04e203612ae9}" ma:internalName="TaxCatchAll" ma:showField="CatchAllData" ma:web="ee324e27-d58d-4212-8e21-cb9b6dc955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2DCA2D-9042-403A-8CC0-6F1C240671B8}">
  <ds:schemaRefs>
    <ds:schemaRef ds:uri="http://purl.org/dc/terms/"/>
    <ds:schemaRef ds:uri="http://purl.org/dc/elements/1.1/"/>
    <ds:schemaRef ds:uri="http://schemas.microsoft.com/office/2006/documentManagement/types"/>
    <ds:schemaRef ds:uri="5bb070cc-0c22-4d01-9549-213cd8b5f6c9"/>
    <ds:schemaRef ds:uri="http://purl.org/dc/dcmitype/"/>
    <ds:schemaRef ds:uri="http://www.w3.org/XML/1998/namespace"/>
    <ds:schemaRef ds:uri="http://schemas.microsoft.com/office/infopath/2007/PartnerControls"/>
    <ds:schemaRef ds:uri="http://schemas.openxmlformats.org/package/2006/metadata/core-properties"/>
    <ds:schemaRef ds:uri="ee324e27-d58d-4212-8e21-cb9b6dc955a7"/>
    <ds:schemaRef ds:uri="http://schemas.microsoft.com/office/2006/metadata/properties"/>
  </ds:schemaRefs>
</ds:datastoreItem>
</file>

<file path=customXml/itemProps2.xml><?xml version="1.0" encoding="utf-8"?>
<ds:datastoreItem xmlns:ds="http://schemas.openxmlformats.org/officeDocument/2006/customXml" ds:itemID="{1A1ED321-F445-4627-B92C-9BA15828584E}">
  <ds:schemaRefs>
    <ds:schemaRef ds:uri="http://schemas.microsoft.com/sharepoint/v3/contenttype/forms"/>
  </ds:schemaRefs>
</ds:datastoreItem>
</file>

<file path=customXml/itemProps3.xml><?xml version="1.0" encoding="utf-8"?>
<ds:datastoreItem xmlns:ds="http://schemas.openxmlformats.org/officeDocument/2006/customXml" ds:itemID="{81FA6550-1A4E-49FD-BD8E-4B756AB754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b070cc-0c22-4d01-9549-213cd8b5f6c9"/>
    <ds:schemaRef ds:uri="ee324e27-d58d-4212-8e21-cb9b6dc955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4809</TotalTime>
  <Words>1084</Words>
  <Application>Microsoft Office PowerPoint</Application>
  <PresentationFormat>Breedbeeld</PresentationFormat>
  <Paragraphs>144</Paragraphs>
  <Slides>17</Slides>
  <Notes>7</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17</vt:i4>
      </vt:variant>
    </vt:vector>
  </HeadingPairs>
  <TitlesOfParts>
    <vt:vector size="23" baseType="lpstr">
      <vt:lpstr>Aptos</vt:lpstr>
      <vt:lpstr>Arial</vt:lpstr>
      <vt:lpstr>Calibri</vt:lpstr>
      <vt:lpstr>10vdl</vt:lpstr>
      <vt:lpstr>1_10vdl</vt:lpstr>
      <vt:lpstr>Office Theme</vt:lpstr>
      <vt:lpstr>Herijking Kennisbases Pabo |  Fase II  </vt:lpstr>
      <vt:lpstr>Afronding Fase I</vt:lpstr>
      <vt:lpstr>Wat nemen we mee naar fase II?</vt:lpstr>
      <vt:lpstr>Borging herijkte kennisbases </vt:lpstr>
      <vt:lpstr>Afbakening herijkte kennisbases </vt:lpstr>
      <vt:lpstr>Aandachtspunten</vt:lpstr>
      <vt:lpstr>Doelstellingen</vt:lpstr>
      <vt:lpstr>Doelstellingen Fase II</vt:lpstr>
      <vt:lpstr>Stakeholders &amp; governance</vt:lpstr>
      <vt:lpstr>PowerPoint-presentatie</vt:lpstr>
      <vt:lpstr>Aanpak &amp; werkwijze</vt:lpstr>
      <vt:lpstr>Cascadegewijze aanpak</vt:lpstr>
      <vt:lpstr>Werkwijze per kennisbasis</vt:lpstr>
      <vt:lpstr>Planning</vt:lpstr>
      <vt:lpstr>Planning</vt:lpstr>
      <vt:lpstr>Tijdsbudget</vt:lpstr>
      <vt:lpstr>Inzet uren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Herijking pabo</dc:title>
  <dc:creator>Angelique van Mechelen</dc:creator>
  <cp:lastModifiedBy>Arie Vonk</cp:lastModifiedBy>
  <cp:revision>25</cp:revision>
  <dcterms:created xsi:type="dcterms:W3CDTF">2024-02-26T08:26:03Z</dcterms:created>
  <dcterms:modified xsi:type="dcterms:W3CDTF">2026-02-17T11:40:53Z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0x01010003D411C46AB3E94DBA8712B1E1831FB1</vt:lpwstr>
  </property>
  <property fmtid="{D5CDD505-2E9C-101B-9397-08002B2CF9AE}" pid="3" name="MediaServiceImageTags">
    <vt:lpwstr/>
  </property>
</Properties>
</file>