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624" r:id="rId6"/>
    <p:sldId id="293" r:id="rId7"/>
    <p:sldId id="2622" r:id="rId8"/>
    <p:sldId id="2626" r:id="rId9"/>
    <p:sldId id="295" r:id="rId10"/>
    <p:sldId id="297" r:id="rId11"/>
    <p:sldId id="2623" r:id="rId12"/>
    <p:sldId id="299" r:id="rId13"/>
    <p:sldId id="300" r:id="rId14"/>
    <p:sldId id="2625" r:id="rId15"/>
    <p:sldId id="2627" r:id="rId16"/>
    <p:sldId id="283" r:id="rId17"/>
    <p:sldId id="282" r:id="rId18"/>
    <p:sldId id="285" r:id="rId19"/>
    <p:sldId id="286" r:id="rId20"/>
    <p:sldId id="2628" r:id="rId21"/>
    <p:sldId id="30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0B30B-12B5-47CF-9035-9EEF140863A7}" v="8" dt="2025-11-12T11:09:54.283"/>
    <p1510:client id="{4B1EF63E-C127-49E4-8CD7-092B8C3E9D88}" v="863" dt="2025-11-12T14:55:17.227"/>
    <p1510:client id="{882F7F05-32F8-43EE-B975-EBA1B89A3768}" v="107" dt="2025-11-12T16:09:44.656"/>
    <p1510:client id="{F80E0C18-F99F-DA68-3BD8-5DA31E4B4198}" v="111" dt="2025-11-12T13:57:51.25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63" autoAdjust="0"/>
  </p:normalViewPr>
  <p:slideViewPr>
    <p:cSldViewPr snapToGrid="0">
      <p:cViewPr varScale="1">
        <p:scale>
          <a:sx n="62" d="100"/>
          <a:sy n="62"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D5370E0-0AD2-6DC2-3E0D-DFAA4FD6F08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3" name="Tijdelijke aanduiding voor datum 2">
            <a:extLst>
              <a:ext uri="{FF2B5EF4-FFF2-40B4-BE49-F238E27FC236}">
                <a16:creationId xmlns:a16="http://schemas.microsoft.com/office/drawing/2014/main" id="{F8797C4F-E91A-05A2-0A82-865850A5684B}"/>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41286C-F658-408D-8EFE-2F3D5D80FE4B}"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12-11-2025</a:t>
            </a:fld>
            <a:endParaRPr lang="nl-NL" sz="1200" b="0" i="0" u="none" strike="noStrike" kern="1200" cap="none" spc="0" baseline="0">
              <a:solidFill>
                <a:srgbClr val="000000"/>
              </a:solidFill>
              <a:uFillTx/>
              <a:latin typeface="Calibri"/>
            </a:endParaRPr>
          </a:p>
        </p:txBody>
      </p:sp>
      <p:sp>
        <p:nvSpPr>
          <p:cNvPr id="4" name="Tijdelijke aanduiding voor voettekst 3">
            <a:extLst>
              <a:ext uri="{FF2B5EF4-FFF2-40B4-BE49-F238E27FC236}">
                <a16:creationId xmlns:a16="http://schemas.microsoft.com/office/drawing/2014/main" id="{79D6DDAD-E0DF-A736-7C8D-C9CC74978198}"/>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5" name="Tijdelijke aanduiding voor dianummer 4">
            <a:extLst>
              <a:ext uri="{FF2B5EF4-FFF2-40B4-BE49-F238E27FC236}">
                <a16:creationId xmlns:a16="http://schemas.microsoft.com/office/drawing/2014/main" id="{B7AC7C01-AC08-A41C-727D-7E275CB00DE0}"/>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373C9E-57E2-4AD2-B2B2-D4388AE97C44}" type="slidenum">
              <a:t>‹nr.›</a:t>
            </a:fld>
            <a:endParaRPr lang="nl-NL" sz="1200" b="0" i="0" u="none" strike="noStrike" kern="1200" cap="none" spc="0" baseline="0">
              <a:solidFill>
                <a:srgbClr val="000000"/>
              </a:solidFill>
              <a:uFillTx/>
              <a:latin typeface="Calibri"/>
            </a:endParaRPr>
          </a:p>
        </p:txBody>
      </p:sp>
      <p:sp>
        <p:nvSpPr>
          <p:cNvPr id="6" name="Tijdelijke aanduiding voor koptekst 1">
            <a:extLst>
              <a:ext uri="{FF2B5EF4-FFF2-40B4-BE49-F238E27FC236}">
                <a16:creationId xmlns:a16="http://schemas.microsoft.com/office/drawing/2014/main" id="{39EAC9CA-E8D2-AFA9-954A-90909D37D1FC}"/>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7" name="Tijdelijke aanduiding voor datum 2">
            <a:extLst>
              <a:ext uri="{FF2B5EF4-FFF2-40B4-BE49-F238E27FC236}">
                <a16:creationId xmlns:a16="http://schemas.microsoft.com/office/drawing/2014/main" id="{BFF71F6F-4BDA-98F5-AC7E-5BD13D2A55C9}"/>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D7C883-7C86-44EE-8015-B0CD16484CE1}"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12-11-2025</a:t>
            </a:fld>
            <a:endParaRPr lang="nl-NL" sz="1200" b="0" i="0" u="none" strike="noStrike" kern="1200" cap="none" spc="0" baseline="0">
              <a:solidFill>
                <a:srgbClr val="000000"/>
              </a:solidFill>
              <a:uFillTx/>
              <a:latin typeface="Calibri"/>
            </a:endParaRPr>
          </a:p>
        </p:txBody>
      </p:sp>
      <p:sp>
        <p:nvSpPr>
          <p:cNvPr id="8" name="Tijdelijke aanduiding voor voettekst 3">
            <a:extLst>
              <a:ext uri="{FF2B5EF4-FFF2-40B4-BE49-F238E27FC236}">
                <a16:creationId xmlns:a16="http://schemas.microsoft.com/office/drawing/2014/main" id="{36F07E0C-9F81-CD4F-78E8-92134A2FA18A}"/>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9" name="Tijdelijke aanduiding voor dianummer 4">
            <a:extLst>
              <a:ext uri="{FF2B5EF4-FFF2-40B4-BE49-F238E27FC236}">
                <a16:creationId xmlns:a16="http://schemas.microsoft.com/office/drawing/2014/main" id="{E9297F34-BBB2-88FF-E018-6BEB12E707BB}"/>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219FE6-9E16-4D93-8208-74387C774CB2}" type="slidenum">
              <a:t>‹nr.›</a:t>
            </a:fld>
            <a:endParaRPr lang="nl-NL" sz="1200" b="0" i="0" u="none" strike="noStrike" kern="1200" cap="none" spc="0" baseline="0">
              <a:solidFill>
                <a:srgbClr val="000000"/>
              </a:solidFill>
              <a:uFillTx/>
              <a:latin typeface="Calibri"/>
            </a:endParaRPr>
          </a:p>
        </p:txBody>
      </p:sp>
      <p:pic>
        <p:nvPicPr>
          <p:cNvPr id="10" name="Afbeelding 5">
            <a:extLst>
              <a:ext uri="{FF2B5EF4-FFF2-40B4-BE49-F238E27FC236}">
                <a16:creationId xmlns:a16="http://schemas.microsoft.com/office/drawing/2014/main" id="{E7C8137A-E3AB-9EF2-A235-C880C0660FB5}"/>
              </a:ext>
            </a:extLst>
          </p:cNvPr>
          <p:cNvPicPr>
            <a:picLocks noChangeAspect="1"/>
          </p:cNvPicPr>
          <p:nvPr/>
        </p:nvPicPr>
        <p:blipFill>
          <a:blip r:embed="rId2"/>
          <a:stretch>
            <a:fillRect/>
          </a:stretch>
        </p:blipFill>
        <p:spPr>
          <a:xfrm>
            <a:off x="5143499" y="166036"/>
            <a:ext cx="1191262" cy="585508"/>
          </a:xfrm>
          <a:prstGeom prst="rect">
            <a:avLst/>
          </a:prstGeom>
          <a:noFill/>
          <a:ln cap="flat">
            <a:noFill/>
          </a:ln>
        </p:spPr>
      </p:pic>
      <p:pic>
        <p:nvPicPr>
          <p:cNvPr id="11" name="Afbeelding 6">
            <a:extLst>
              <a:ext uri="{FF2B5EF4-FFF2-40B4-BE49-F238E27FC236}">
                <a16:creationId xmlns:a16="http://schemas.microsoft.com/office/drawing/2014/main" id="{61EB9F29-EA00-9A73-0B30-C3D0F6E1C73E}"/>
              </a:ext>
            </a:extLst>
          </p:cNvPr>
          <p:cNvPicPr>
            <a:picLocks noChangeAspect="1"/>
          </p:cNvPicPr>
          <p:nvPr/>
        </p:nvPicPr>
        <p:blipFill>
          <a:blip r:embed="rId3"/>
          <a:srcRect/>
          <a:stretch>
            <a:fillRect/>
          </a:stretch>
        </p:blipFill>
        <p:spPr>
          <a:xfrm>
            <a:off x="0" y="8604421"/>
            <a:ext cx="6886575" cy="539578"/>
          </a:xfrm>
          <a:prstGeom prst="rect">
            <a:avLst/>
          </a:prstGeom>
          <a:noFill/>
          <a:ln cap="flat">
            <a:noFill/>
          </a:ln>
        </p:spPr>
      </p:pic>
      <p:sp>
        <p:nvSpPr>
          <p:cNvPr id="12" name="Slide Number Placeholder 5">
            <a:extLst>
              <a:ext uri="{FF2B5EF4-FFF2-40B4-BE49-F238E27FC236}">
                <a16:creationId xmlns:a16="http://schemas.microsoft.com/office/drawing/2014/main" id="{81822E08-60EA-0BE2-D538-E1C18227CAE0}"/>
              </a:ext>
            </a:extLst>
          </p:cNvPr>
          <p:cNvSpPr txBox="1"/>
          <p:nvPr/>
        </p:nvSpPr>
        <p:spPr>
          <a:xfrm>
            <a:off x="5381628" y="8604421"/>
            <a:ext cx="953143" cy="529300"/>
          </a:xfrm>
          <a:prstGeom prst="rect">
            <a:avLst/>
          </a:prstGeom>
          <a:noFill/>
          <a:ln cap="flat">
            <a:noFill/>
          </a:ln>
        </p:spPr>
        <p:txBody>
          <a:bodyPr vert="horz" wrap="square" lIns="91440" tIns="45720" rIns="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E7FBC2-350F-441B-9972-EF3FFE6F8405}" type="slidenum">
              <a:t>‹nr.›</a:t>
            </a:fld>
            <a:endParaRPr lang="nl-NL" sz="1200" b="0" i="0" u="none" strike="noStrike" kern="1200" cap="none" spc="0" baseline="0">
              <a:solidFill>
                <a:srgbClr val="FFFFFF"/>
              </a:solidFill>
              <a:uFillTx/>
              <a:latin typeface="Calibri"/>
            </a:endParaRPr>
          </a:p>
        </p:txBody>
      </p:sp>
      <p:sp>
        <p:nvSpPr>
          <p:cNvPr id="13" name="Slide Number Placeholder 5">
            <a:extLst>
              <a:ext uri="{FF2B5EF4-FFF2-40B4-BE49-F238E27FC236}">
                <a16:creationId xmlns:a16="http://schemas.microsoft.com/office/drawing/2014/main" id="{B0CBE90A-E35A-F372-096E-B17DC41B6B22}"/>
              </a:ext>
            </a:extLst>
          </p:cNvPr>
          <p:cNvSpPr txBox="1"/>
          <p:nvPr/>
        </p:nvSpPr>
        <p:spPr>
          <a:xfrm>
            <a:off x="542925" y="8604430"/>
            <a:ext cx="2383493" cy="529300"/>
          </a:xfrm>
          <a:prstGeom prst="rect">
            <a:avLst/>
          </a:prstGeom>
          <a:noFill/>
          <a:ln cap="flat">
            <a:noFill/>
          </a:ln>
        </p:spPr>
        <p:txBody>
          <a:bodyPr vert="horz" wrap="square" lIns="0" tIns="45720" rIns="90004"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0" baseline="0">
                <a:solidFill>
                  <a:srgbClr val="FFFFFF"/>
                </a:solidFill>
                <a:uFillTx/>
                <a:latin typeface="Calibri"/>
              </a:rPr>
              <a:t>Titel presentatie</a:t>
            </a:r>
          </a:p>
        </p:txBody>
      </p:sp>
    </p:spTree>
    <p:extLst>
      <p:ext uri="{BB962C8B-B14F-4D97-AF65-F5344CB8AC3E}">
        <p14:creationId xmlns:p14="http://schemas.microsoft.com/office/powerpoint/2010/main" val="341835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5515E5B-F98C-C8BD-C615-B6F9F721933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9B3C3777-F415-3553-BF08-B062D792C98F}"/>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E4B613B9-A49D-4E5C-ABFD-F21A64F8D358}" type="datetime1">
              <a:rPr lang="nl-NL"/>
              <a:pPr lvl="0"/>
              <a:t>12-11-2025</a:t>
            </a:fld>
            <a:endParaRPr lang="nl-NL"/>
          </a:p>
        </p:txBody>
      </p:sp>
      <p:sp>
        <p:nvSpPr>
          <p:cNvPr id="4" name="Tijdelijke aanduiding voor dia-afbeelding 3">
            <a:extLst>
              <a:ext uri="{FF2B5EF4-FFF2-40B4-BE49-F238E27FC236}">
                <a16:creationId xmlns:a16="http://schemas.microsoft.com/office/drawing/2014/main" id="{DB6E2E42-C1B8-C8CC-2151-5C56599F5AF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8207AFE2-4462-E3F9-5892-9605C995FD79}"/>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F7F318A9-00E5-7B00-F110-E2CC0C176AB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01147AEF-A6BD-7956-259A-53DD7084387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96C4BDD-794E-4FD3-98D5-81B3F0E7892E}" type="slidenum">
              <a:t>‹nr.›</a:t>
            </a:fld>
            <a:endParaRPr lang="nl-NL"/>
          </a:p>
        </p:txBody>
      </p:sp>
      <p:sp>
        <p:nvSpPr>
          <p:cNvPr id="8" name="Tijdelijke aanduiding voor koptekst 1">
            <a:extLst>
              <a:ext uri="{FF2B5EF4-FFF2-40B4-BE49-F238E27FC236}">
                <a16:creationId xmlns:a16="http://schemas.microsoft.com/office/drawing/2014/main" id="{AB85C5B7-3054-94F1-CCEA-E83E3CE0BC5B}"/>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9" name="Tijdelijke aanduiding voor datum 2">
            <a:extLst>
              <a:ext uri="{FF2B5EF4-FFF2-40B4-BE49-F238E27FC236}">
                <a16:creationId xmlns:a16="http://schemas.microsoft.com/office/drawing/2014/main" id="{3933D3BE-A9B8-00C7-3BF6-2A5F2E965332}"/>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162785CA-A1C1-45B9-916A-C252E3DDB65E}" type="datetime1">
              <a:rPr lang="nl-NL"/>
              <a:pPr lvl="0"/>
              <a:t>12-11-2025</a:t>
            </a:fld>
            <a:endParaRPr lang="nl-NL"/>
          </a:p>
        </p:txBody>
      </p:sp>
      <p:sp>
        <p:nvSpPr>
          <p:cNvPr id="10" name="Tijdelijke aanduiding voor dia-afbeelding 3">
            <a:extLst>
              <a:ext uri="{FF2B5EF4-FFF2-40B4-BE49-F238E27FC236}">
                <a16:creationId xmlns:a16="http://schemas.microsoft.com/office/drawing/2014/main" id="{F4C04C89-053E-7261-E9B9-EC9BA9D777E3}"/>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Tijdelijke aanduiding voor notities 4">
            <a:extLst>
              <a:ext uri="{FF2B5EF4-FFF2-40B4-BE49-F238E27FC236}">
                <a16:creationId xmlns:a16="http://schemas.microsoft.com/office/drawing/2014/main" id="{C31AA410-CFFA-D151-B46B-7AC346A07559}"/>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voettekst 5">
            <a:extLst>
              <a:ext uri="{FF2B5EF4-FFF2-40B4-BE49-F238E27FC236}">
                <a16:creationId xmlns:a16="http://schemas.microsoft.com/office/drawing/2014/main" id="{D5F2B09D-41F4-9255-F78D-63EB4BCE730B}"/>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3" name="Tijdelijke aanduiding voor dianummer 6">
            <a:extLst>
              <a:ext uri="{FF2B5EF4-FFF2-40B4-BE49-F238E27FC236}">
                <a16:creationId xmlns:a16="http://schemas.microsoft.com/office/drawing/2014/main" id="{10C50E6E-9D60-5B25-3B66-1B9612806845}"/>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BE9D31AD-0D39-4A5E-9328-6F41358707A6}" type="slidenum">
              <a:t>‹nr.›</a:t>
            </a:fld>
            <a:endParaRPr lang="nl-NL"/>
          </a:p>
        </p:txBody>
      </p:sp>
      <p:sp>
        <p:nvSpPr>
          <p:cNvPr id="14" name="Tijdelijke aanduiding voor koptekst 1">
            <a:extLst>
              <a:ext uri="{FF2B5EF4-FFF2-40B4-BE49-F238E27FC236}">
                <a16:creationId xmlns:a16="http://schemas.microsoft.com/office/drawing/2014/main" id="{753F57BD-3C1D-58AF-D518-81C46F20135F}"/>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5" name="Tijdelijke aanduiding voor datum 2">
            <a:extLst>
              <a:ext uri="{FF2B5EF4-FFF2-40B4-BE49-F238E27FC236}">
                <a16:creationId xmlns:a16="http://schemas.microsoft.com/office/drawing/2014/main" id="{40682BF3-3386-8873-464A-7677635CDECF}"/>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A4C3A6F-5009-4F0D-8BD8-9DBB85469EBA}" type="datetime1">
              <a:rPr lang="nl-NL"/>
              <a:pPr lvl="0"/>
              <a:t>12-11-2025</a:t>
            </a:fld>
            <a:endParaRPr lang="nl-NL"/>
          </a:p>
        </p:txBody>
      </p:sp>
      <p:sp>
        <p:nvSpPr>
          <p:cNvPr id="16" name="Tijdelijke aanduiding voor dia-afbeelding 3">
            <a:extLst>
              <a:ext uri="{FF2B5EF4-FFF2-40B4-BE49-F238E27FC236}">
                <a16:creationId xmlns:a16="http://schemas.microsoft.com/office/drawing/2014/main" id="{09A93ECB-E6C9-FF86-1C0F-E9C8980B6C40}"/>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7" name="Tijdelijke aanduiding voor notities 4">
            <a:extLst>
              <a:ext uri="{FF2B5EF4-FFF2-40B4-BE49-F238E27FC236}">
                <a16:creationId xmlns:a16="http://schemas.microsoft.com/office/drawing/2014/main" id="{17BEF626-3FFC-E7E3-16BB-68DF62E9FF88}"/>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Tijdelijke aanduiding voor voettekst 5">
            <a:extLst>
              <a:ext uri="{FF2B5EF4-FFF2-40B4-BE49-F238E27FC236}">
                <a16:creationId xmlns:a16="http://schemas.microsoft.com/office/drawing/2014/main" id="{2068A99F-E278-7E5B-4F8D-0A3573C94760}"/>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9" name="Tijdelijke aanduiding voor dianummer 6">
            <a:extLst>
              <a:ext uri="{FF2B5EF4-FFF2-40B4-BE49-F238E27FC236}">
                <a16:creationId xmlns:a16="http://schemas.microsoft.com/office/drawing/2014/main" id="{0013F70E-B6E3-0473-3CA6-D4374CCAD923}"/>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6E52BB32-C6B4-45FD-BE59-2C2DAB8E26DF}" type="slidenum">
              <a:t>‹nr.›</a:t>
            </a:fld>
            <a:endParaRPr lang="nl-NL"/>
          </a:p>
        </p:txBody>
      </p:sp>
    </p:spTree>
    <p:extLst>
      <p:ext uri="{BB962C8B-B14F-4D97-AF65-F5344CB8AC3E}">
        <p14:creationId xmlns:p14="http://schemas.microsoft.com/office/powerpoint/2010/main" val="17989589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2</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2</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2</a:t>
            </a:fld>
            <a:endParaRPr lang="nl-NL"/>
          </a:p>
        </p:txBody>
      </p:sp>
    </p:spTree>
    <p:extLst>
      <p:ext uri="{BB962C8B-B14F-4D97-AF65-F5344CB8AC3E}">
        <p14:creationId xmlns:p14="http://schemas.microsoft.com/office/powerpoint/2010/main" val="188433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5</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5</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5</a:t>
            </a:fld>
            <a:endParaRPr lang="nl-NL"/>
          </a:p>
        </p:txBody>
      </p:sp>
    </p:spTree>
    <p:extLst>
      <p:ext uri="{BB962C8B-B14F-4D97-AF65-F5344CB8AC3E}">
        <p14:creationId xmlns:p14="http://schemas.microsoft.com/office/powerpoint/2010/main" val="138139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FD4E-7B84-5CD2-2376-7B466EE4219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ADC195-871D-B175-FB25-48B422944FDD}"/>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D1EE21DC-5DF7-327C-1160-F88AB3D820F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AAC75E0-04A9-C40C-8662-1308B7043CC8}"/>
              </a:ext>
            </a:extLst>
          </p:cNvPr>
          <p:cNvSpPr>
            <a:spLocks noGrp="1"/>
          </p:cNvSpPr>
          <p:nvPr>
            <p:ph type="sldNum" sz="quarter" idx="5"/>
          </p:nvPr>
        </p:nvSpPr>
        <p:spPr/>
        <p:txBody>
          <a:bodyPr/>
          <a:lstStyle/>
          <a:p>
            <a:pPr lvl="0"/>
            <a:fld id="{C96C4BDD-794E-4FD3-98D5-81B3F0E7892E}" type="slidenum">
              <a:rPr lang="nl-NL" smtClean="0"/>
              <a:t>12</a:t>
            </a:fld>
            <a:endParaRPr lang="nl-NL"/>
          </a:p>
        </p:txBody>
      </p:sp>
      <p:sp>
        <p:nvSpPr>
          <p:cNvPr id="5" name="Tijdelijke aanduiding voor dianummer 4">
            <a:extLst>
              <a:ext uri="{FF2B5EF4-FFF2-40B4-BE49-F238E27FC236}">
                <a16:creationId xmlns:a16="http://schemas.microsoft.com/office/drawing/2014/main" id="{69E006DB-F1EB-937B-8D06-DF4F6D68783B}"/>
              </a:ext>
            </a:extLst>
          </p:cNvPr>
          <p:cNvSpPr>
            <a:spLocks noGrp="1"/>
          </p:cNvSpPr>
          <p:nvPr>
            <p:ph type="sldNum" sz="quarter" idx="8"/>
          </p:nvPr>
        </p:nvSpPr>
        <p:spPr/>
        <p:txBody>
          <a:bodyPr/>
          <a:lstStyle/>
          <a:p>
            <a:pPr lvl="0"/>
            <a:fld id="{BE9D31AD-0D39-4A5E-9328-6F41358707A6}" type="slidenum">
              <a:rPr lang="nl-NL" smtClean="0"/>
              <a:t>12</a:t>
            </a:fld>
            <a:endParaRPr lang="nl-NL"/>
          </a:p>
        </p:txBody>
      </p:sp>
      <p:sp>
        <p:nvSpPr>
          <p:cNvPr id="6" name="Tijdelijke aanduiding voor dianummer 5">
            <a:extLst>
              <a:ext uri="{FF2B5EF4-FFF2-40B4-BE49-F238E27FC236}">
                <a16:creationId xmlns:a16="http://schemas.microsoft.com/office/drawing/2014/main" id="{E81572F9-67B0-C745-BA7F-CA6F31BA0CDE}"/>
              </a:ext>
            </a:extLst>
          </p:cNvPr>
          <p:cNvSpPr>
            <a:spLocks noGrp="1"/>
          </p:cNvSpPr>
          <p:nvPr>
            <p:ph type="sldNum" sz="quarter" idx="8"/>
          </p:nvPr>
        </p:nvSpPr>
        <p:spPr/>
        <p:txBody>
          <a:bodyPr/>
          <a:lstStyle/>
          <a:p>
            <a:pPr lvl="0"/>
            <a:fld id="{6E52BB32-C6B4-45FD-BE59-2C2DAB8E26DF}" type="slidenum">
              <a:rPr lang="nl-NL" smtClean="0"/>
              <a:t>12</a:t>
            </a:fld>
            <a:endParaRPr lang="nl-NL"/>
          </a:p>
        </p:txBody>
      </p:sp>
    </p:spTree>
    <p:extLst>
      <p:ext uri="{BB962C8B-B14F-4D97-AF65-F5344CB8AC3E}">
        <p14:creationId xmlns:p14="http://schemas.microsoft.com/office/powerpoint/2010/main" val="106021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err="1"/>
              <a:t>Disclaimers</a:t>
            </a:r>
            <a:r>
              <a:rPr lang="nl-NL" dirty="0"/>
              <a:t>:</a:t>
            </a:r>
            <a:br>
              <a:rPr lang="nl-NL" dirty="0"/>
            </a:br>
            <a:r>
              <a:rPr lang="nl-NL" dirty="0"/>
              <a:t>1. Eerste vier leergebieden hebben last van de wet van de remmende voorsprong: zijn op basis van de geactualiseerde kerndoelen en een eerste versie van instructies aan de slag gegaan. Mede op grond van hun aanpak is de uiteindelijke handleiding met betrekking tot samenhang en congruentie samengesteld. We zullen achteraf alsnog de controle hierop doen. </a:t>
            </a:r>
          </a:p>
          <a:p>
            <a:pPr marL="0" indent="0">
              <a:buFont typeface="Arial" panose="020B0604020202020204" pitchFamily="34" charset="0"/>
              <a:buNone/>
            </a:pPr>
            <a:r>
              <a:rPr lang="nl-NL" dirty="0"/>
              <a:t>2. Dit zijn kladversies, geven een richting aan. De finale afstemming door het kernteam en door de procesgroep vanuit 10vdl moet nog plaatsvinden.</a:t>
            </a:r>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14</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14</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14</a:t>
            </a:fld>
            <a:endParaRPr lang="nl-NL"/>
          </a:p>
        </p:txBody>
      </p:sp>
    </p:spTree>
    <p:extLst>
      <p:ext uri="{BB962C8B-B14F-4D97-AF65-F5344CB8AC3E}">
        <p14:creationId xmlns:p14="http://schemas.microsoft.com/office/powerpoint/2010/main" val="257604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DD436-4153-FFAD-1670-27B4C676CB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A5E9F9-D6E5-424C-5B0B-119C8B54E935}"/>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F8D2C6AE-B894-A750-E740-16D87FBF7DB0}"/>
              </a:ext>
            </a:extLst>
          </p:cNvPr>
          <p:cNvSpPr>
            <a:spLocks noGrp="1"/>
          </p:cNvSpPr>
          <p:nvPr>
            <p:ph type="body" idx="1"/>
          </p:nvPr>
        </p:nvSpPr>
        <p:spPr/>
        <p:txBody>
          <a:bodyPr/>
          <a:lstStyle/>
          <a:p>
            <a:r>
              <a:rPr lang="nl-NL" dirty="0"/>
              <a:t>7 uitwerkingen van kernconcepten tot nu toe</a:t>
            </a:r>
          </a:p>
        </p:txBody>
      </p:sp>
      <p:sp>
        <p:nvSpPr>
          <p:cNvPr id="4" name="Tijdelijke aanduiding voor dianummer 3">
            <a:extLst>
              <a:ext uri="{FF2B5EF4-FFF2-40B4-BE49-F238E27FC236}">
                <a16:creationId xmlns:a16="http://schemas.microsoft.com/office/drawing/2014/main" id="{BA110BC9-1E05-78B4-8613-3570D0A0731F}"/>
              </a:ext>
            </a:extLst>
          </p:cNvPr>
          <p:cNvSpPr>
            <a:spLocks noGrp="1"/>
          </p:cNvSpPr>
          <p:nvPr>
            <p:ph type="sldNum" sz="quarter" idx="5"/>
          </p:nvPr>
        </p:nvSpPr>
        <p:spPr/>
        <p:txBody>
          <a:bodyPr/>
          <a:lstStyle/>
          <a:p>
            <a:pPr lvl="0"/>
            <a:fld id="{C96C4BDD-794E-4FD3-98D5-81B3F0E7892E}" type="slidenum">
              <a:rPr lang="nl-NL" smtClean="0"/>
              <a:t>17</a:t>
            </a:fld>
            <a:endParaRPr lang="nl-NL"/>
          </a:p>
        </p:txBody>
      </p:sp>
      <p:sp>
        <p:nvSpPr>
          <p:cNvPr id="5" name="Tijdelijke aanduiding voor dianummer 4">
            <a:extLst>
              <a:ext uri="{FF2B5EF4-FFF2-40B4-BE49-F238E27FC236}">
                <a16:creationId xmlns:a16="http://schemas.microsoft.com/office/drawing/2014/main" id="{6F86D7CA-79AE-C4BA-DBD7-2E47CE0822E5}"/>
              </a:ext>
            </a:extLst>
          </p:cNvPr>
          <p:cNvSpPr>
            <a:spLocks noGrp="1"/>
          </p:cNvSpPr>
          <p:nvPr>
            <p:ph type="sldNum" sz="quarter" idx="8"/>
          </p:nvPr>
        </p:nvSpPr>
        <p:spPr/>
        <p:txBody>
          <a:bodyPr/>
          <a:lstStyle/>
          <a:p>
            <a:pPr lvl="0"/>
            <a:fld id="{BE9D31AD-0D39-4A5E-9328-6F41358707A6}" type="slidenum">
              <a:rPr lang="nl-NL" smtClean="0"/>
              <a:t>17</a:t>
            </a:fld>
            <a:endParaRPr lang="nl-NL"/>
          </a:p>
        </p:txBody>
      </p:sp>
      <p:sp>
        <p:nvSpPr>
          <p:cNvPr id="6" name="Tijdelijke aanduiding voor dianummer 5">
            <a:extLst>
              <a:ext uri="{FF2B5EF4-FFF2-40B4-BE49-F238E27FC236}">
                <a16:creationId xmlns:a16="http://schemas.microsoft.com/office/drawing/2014/main" id="{E37A333A-EA46-9F4C-1D2B-1FAC3E02077D}"/>
              </a:ext>
            </a:extLst>
          </p:cNvPr>
          <p:cNvSpPr>
            <a:spLocks noGrp="1"/>
          </p:cNvSpPr>
          <p:nvPr>
            <p:ph type="sldNum" sz="quarter" idx="8"/>
          </p:nvPr>
        </p:nvSpPr>
        <p:spPr/>
        <p:txBody>
          <a:bodyPr/>
          <a:lstStyle/>
          <a:p>
            <a:pPr lvl="0"/>
            <a:fld id="{6E52BB32-C6B4-45FD-BE59-2C2DAB8E26DF}" type="slidenum">
              <a:rPr lang="nl-NL" smtClean="0"/>
              <a:t>17</a:t>
            </a:fld>
            <a:endParaRPr lang="nl-NL"/>
          </a:p>
        </p:txBody>
      </p:sp>
    </p:spTree>
    <p:extLst>
      <p:ext uri="{BB962C8B-B14F-4D97-AF65-F5344CB8AC3E}">
        <p14:creationId xmlns:p14="http://schemas.microsoft.com/office/powerpoint/2010/main" val="3717043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F9991C72-6A9A-ABA4-AAD0-7C8B34F91639}"/>
              </a:ext>
            </a:extLst>
          </p:cNvPr>
          <p:cNvSpPr/>
          <p:nvPr/>
        </p:nvSpPr>
        <p:spPr>
          <a:xfrm>
            <a:off x="0" y="4754880"/>
            <a:ext cx="12191996" cy="157381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19C90DBD-B075-9A0E-81C2-0AF369DC9CD0}"/>
              </a:ext>
            </a:extLst>
          </p:cNvPr>
          <p:cNvSpPr txBox="1">
            <a:spLocks noGrp="1"/>
          </p:cNvSpPr>
          <p:nvPr>
            <p:ph type="title"/>
          </p:nvPr>
        </p:nvSpPr>
        <p:spPr>
          <a:xfrm>
            <a:off x="960001" y="4818677"/>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F1EAD321-353A-30F6-B60F-25719753D1FC}"/>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Samen voor goed opgeleide leraren</a:t>
            </a:r>
          </a:p>
        </p:txBody>
      </p:sp>
      <p:sp>
        <p:nvSpPr>
          <p:cNvPr id="5" name="Tijdelijke aanduiding voor tekst 9">
            <a:extLst>
              <a:ext uri="{FF2B5EF4-FFF2-40B4-BE49-F238E27FC236}">
                <a16:creationId xmlns:a16="http://schemas.microsoft.com/office/drawing/2014/main" id="{4BB872C0-0574-A834-D765-B3A7EC7F90E3}"/>
              </a:ext>
            </a:extLst>
          </p:cNvPr>
          <p:cNvSpPr txBox="1">
            <a:spLocks noGrp="1"/>
          </p:cNvSpPr>
          <p:nvPr>
            <p:ph type="body" idx="4294967295"/>
          </p:nvPr>
        </p:nvSpPr>
        <p:spPr>
          <a:xfrm>
            <a:off x="960440" y="5594354"/>
            <a:ext cx="10874373" cy="583167"/>
          </a:xfrm>
        </p:spPr>
        <p:txBody>
          <a:bodyPr/>
          <a:lstStyle>
            <a:lvl1pPr marL="0" indent="0">
              <a:buNone/>
              <a:defRPr sz="3600" i="1" spc="100">
                <a:solidFill>
                  <a:srgbClr val="FF7D00"/>
                </a:solidFill>
              </a:defRPr>
            </a:lvl1pPr>
          </a:lstStyle>
          <a:p>
            <a:pPr lvl="0"/>
            <a:r>
              <a:rPr lang="nl-NL"/>
              <a:t>Ondertitel</a:t>
            </a:r>
          </a:p>
        </p:txBody>
      </p:sp>
    </p:spTree>
    <p:extLst>
      <p:ext uri="{BB962C8B-B14F-4D97-AF65-F5344CB8AC3E}">
        <p14:creationId xmlns:p14="http://schemas.microsoft.com/office/powerpoint/2010/main" val="3263432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6" dur="1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build="p"/>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ekop met foto variant 4">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49912E11-817C-1D0E-CEC3-E36B79DD0B91}"/>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0D30BE60-38ED-7597-3823-28E5A3D4E710}"/>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BE114F83-FD18-48CF-DE75-AC4B2873A473}"/>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286158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B76-ED03-EA15-4D90-1A79BBF6A535}"/>
              </a:ext>
            </a:extLst>
          </p:cNvPr>
          <p:cNvSpPr txBox="1">
            <a:spLocks noGrp="1"/>
          </p:cNvSpPr>
          <p:nvPr>
            <p:ph type="title"/>
          </p:nvPr>
        </p:nvSpPr>
        <p:spPr/>
        <p:txBody>
          <a:bodyPr/>
          <a:lstStyle>
            <a:lvl1pPr>
              <a:lnSpc>
                <a:spcPct val="100000"/>
              </a:lnSpc>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59F1EF20-3C86-7F78-97C5-9EC96FC484F1}"/>
              </a:ext>
            </a:extLst>
          </p:cNvPr>
          <p:cNvSpPr txBox="1">
            <a:spLocks noGrp="1"/>
          </p:cNvSpPr>
          <p:nvPr>
            <p:ph idx="1"/>
          </p:nvPr>
        </p:nvSpPr>
        <p:spPr>
          <a:xfrm>
            <a:off x="960001" y="1825627"/>
            <a:ext cx="5212198"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5D2EF091-62CB-7385-DB5F-E1AFBD158EC9}"/>
              </a:ext>
            </a:extLst>
          </p:cNvPr>
          <p:cNvSpPr txBox="1">
            <a:spLocks noGrp="1"/>
          </p:cNvSpPr>
          <p:nvPr>
            <p:ph idx="2"/>
          </p:nvPr>
        </p:nvSpPr>
        <p:spPr>
          <a:xfrm>
            <a:off x="6294254" y="1825627"/>
            <a:ext cx="5212802"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Slide Number Placeholder 6">
            <a:extLst>
              <a:ext uri="{FF2B5EF4-FFF2-40B4-BE49-F238E27FC236}">
                <a16:creationId xmlns:a16="http://schemas.microsoft.com/office/drawing/2014/main" id="{BAF6A66C-3017-4D75-55F9-C10E5CD8ED4C}"/>
              </a:ext>
            </a:extLst>
          </p:cNvPr>
          <p:cNvSpPr txBox="1">
            <a:spLocks noGrp="1"/>
          </p:cNvSpPr>
          <p:nvPr>
            <p:ph type="sldNum" sz="quarter" idx="8"/>
          </p:nvPr>
        </p:nvSpPr>
        <p:spPr/>
        <p:txBody>
          <a:bodyPr/>
          <a:lstStyle>
            <a:lvl1pPr>
              <a:defRPr/>
            </a:lvl1pPr>
          </a:lstStyle>
          <a:p>
            <a:pPr lvl="0"/>
            <a:fld id="{19881B38-06DB-4CA6-8A64-D6D34DCB0915}" type="slidenum">
              <a:t>‹nr.›</a:t>
            </a:fld>
            <a:endParaRPr lang="nl-NL"/>
          </a:p>
        </p:txBody>
      </p:sp>
      <p:sp>
        <p:nvSpPr>
          <p:cNvPr id="6" name="Tijdelijke aanduiding voor voettekst 4">
            <a:extLst>
              <a:ext uri="{FF2B5EF4-FFF2-40B4-BE49-F238E27FC236}">
                <a16:creationId xmlns:a16="http://schemas.microsoft.com/office/drawing/2014/main" id="{638A7052-609D-B678-8B68-0DEE50C30AE1}"/>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937861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EA8A-7F8C-8AD7-98E2-54FA13C5891F}"/>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9D4BB00E-7562-9CC7-77EF-5C6E3F6CFAB1}"/>
              </a:ext>
            </a:extLst>
          </p:cNvPr>
          <p:cNvSpPr txBox="1">
            <a:spLocks noGrp="1"/>
          </p:cNvSpPr>
          <p:nvPr>
            <p:ph type="body" idx="1"/>
          </p:nvPr>
        </p:nvSpPr>
        <p:spPr>
          <a:xfrm>
            <a:off x="960001" y="1799996"/>
            <a:ext cx="5212802" cy="917801"/>
          </a:xfrm>
        </p:spPr>
        <p:txBody>
          <a:bodyPr anchor="b"/>
          <a:lstStyle>
            <a:lvl1pPr marL="0" indent="0">
              <a:buNone/>
              <a:defRPr sz="2400" b="1"/>
            </a:lvl1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CF713141-F71C-CDBD-64E3-104DC83B4565}"/>
              </a:ext>
            </a:extLst>
          </p:cNvPr>
          <p:cNvSpPr txBox="1">
            <a:spLocks noGrp="1"/>
          </p:cNvSpPr>
          <p:nvPr>
            <p:ph idx="2"/>
          </p:nvPr>
        </p:nvSpPr>
        <p:spPr>
          <a:xfrm>
            <a:off x="960001" y="2717797"/>
            <a:ext cx="5212802" cy="3471867"/>
          </a:xfrm>
        </p:spPr>
        <p:txBody>
          <a:bodyPr/>
          <a:lstStyle>
            <a:lvl1pPr>
              <a:defRPr sz="2000"/>
            </a:lvl1pPr>
            <a:lvl2pPr>
              <a:defRPr sz="2000"/>
            </a:lvl2pPr>
            <a:lvl3pPr>
              <a:defRPr/>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A729EC1F-E85E-CBD1-EEE0-70A77B7FE067}"/>
              </a:ext>
            </a:extLst>
          </p:cNvPr>
          <p:cNvSpPr txBox="1">
            <a:spLocks noGrp="1"/>
          </p:cNvSpPr>
          <p:nvPr>
            <p:ph type="body" idx="3"/>
          </p:nvPr>
        </p:nvSpPr>
        <p:spPr>
          <a:xfrm>
            <a:off x="6294254" y="1799996"/>
            <a:ext cx="5212802" cy="917801"/>
          </a:xfrm>
        </p:spPr>
        <p:txBody>
          <a:bodyPr anchor="b"/>
          <a:lstStyle>
            <a:lvl1pPr marL="0" indent="0">
              <a:buNone/>
              <a:defRPr sz="2400" b="1"/>
            </a:lvl1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065FB992-99D2-8670-1BE2-A6CB9F6574C3}"/>
              </a:ext>
            </a:extLst>
          </p:cNvPr>
          <p:cNvSpPr txBox="1">
            <a:spLocks noGrp="1"/>
          </p:cNvSpPr>
          <p:nvPr>
            <p:ph idx="4"/>
          </p:nvPr>
        </p:nvSpPr>
        <p:spPr>
          <a:xfrm>
            <a:off x="6294254" y="2717797"/>
            <a:ext cx="5212802" cy="3471867"/>
          </a:xfrm>
        </p:spPr>
        <p:txBody>
          <a:bodyPr/>
          <a:lstStyle>
            <a:lvl1pPr>
              <a:defRPr sz="2000"/>
            </a:lvl1pPr>
            <a:lvl2pPr>
              <a:defRPr sz="2000"/>
            </a:lvl2pPr>
            <a:lvl3pPr>
              <a:defRPr/>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8">
            <a:extLst>
              <a:ext uri="{FF2B5EF4-FFF2-40B4-BE49-F238E27FC236}">
                <a16:creationId xmlns:a16="http://schemas.microsoft.com/office/drawing/2014/main" id="{674F57B7-4D18-77D1-D826-4A57EDF0CE43}"/>
              </a:ext>
            </a:extLst>
          </p:cNvPr>
          <p:cNvSpPr txBox="1">
            <a:spLocks noGrp="1"/>
          </p:cNvSpPr>
          <p:nvPr>
            <p:ph type="sldNum" sz="quarter" idx="8"/>
          </p:nvPr>
        </p:nvSpPr>
        <p:spPr/>
        <p:txBody>
          <a:bodyPr/>
          <a:lstStyle>
            <a:lvl1pPr>
              <a:defRPr/>
            </a:lvl1pPr>
          </a:lstStyle>
          <a:p>
            <a:pPr lvl="0"/>
            <a:fld id="{5DB7B386-918D-4063-BD8D-B2FF5483A1AC}" type="slidenum">
              <a:t>‹nr.›</a:t>
            </a:fld>
            <a:endParaRPr lang="nl-NL"/>
          </a:p>
        </p:txBody>
      </p:sp>
      <p:sp>
        <p:nvSpPr>
          <p:cNvPr id="8" name="Tijdelijke aanduiding voor voettekst 4">
            <a:extLst>
              <a:ext uri="{FF2B5EF4-FFF2-40B4-BE49-F238E27FC236}">
                <a16:creationId xmlns:a16="http://schemas.microsoft.com/office/drawing/2014/main" id="{30CDA9EA-72FD-C8D6-54C6-34D729F5BCE2}"/>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2530280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2B4-7D5A-AFAC-6B57-67A48FAE8E25}"/>
              </a:ext>
            </a:extLst>
          </p:cNvPr>
          <p:cNvSpPr txBox="1">
            <a:spLocks noGrp="1"/>
          </p:cNvSpPr>
          <p:nvPr>
            <p:ph type="title"/>
          </p:nvPr>
        </p:nvSpPr>
        <p:spPr>
          <a:xfrm>
            <a:off x="839784" y="457200"/>
            <a:ext cx="3932240" cy="1140485"/>
          </a:xfrm>
        </p:spPr>
        <p:txBody>
          <a:bodyPr anchor="b"/>
          <a:lstStyle>
            <a:lvl1pPr>
              <a:lnSpc>
                <a:spcPct val="100000"/>
              </a:lnSpc>
              <a:defRPr sz="3200"/>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0A54F5D4-7936-4585-6B90-683B24FE06B6}"/>
              </a:ext>
            </a:extLst>
          </p:cNvPr>
          <p:cNvSpPr txBox="1">
            <a:spLocks noGrp="1"/>
          </p:cNvSpPr>
          <p:nvPr>
            <p:ph idx="1"/>
          </p:nvPr>
        </p:nvSpPr>
        <p:spPr>
          <a:xfrm>
            <a:off x="5183184" y="1613047"/>
            <a:ext cx="6172200" cy="4248009"/>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a:extLst>
              <a:ext uri="{FF2B5EF4-FFF2-40B4-BE49-F238E27FC236}">
                <a16:creationId xmlns:a16="http://schemas.microsoft.com/office/drawing/2014/main" id="{D9D2D281-002A-D8DF-BE62-A3DB58BF0963}"/>
              </a:ext>
            </a:extLst>
          </p:cNvPr>
          <p:cNvSpPr txBox="1">
            <a:spLocks noGrp="1"/>
          </p:cNvSpPr>
          <p:nvPr>
            <p:ph type="body" idx="2"/>
          </p:nvPr>
        </p:nvSpPr>
        <p:spPr>
          <a:xfrm>
            <a:off x="839784" y="1613047"/>
            <a:ext cx="3932240" cy="4255946"/>
          </a:xfrm>
        </p:spPr>
        <p:txBody>
          <a:bodyPr/>
          <a:lstStyle>
            <a:lvl1pPr marL="0" indent="0">
              <a:buNone/>
              <a:defRPr sz="1600"/>
            </a:lvl1pPr>
          </a:lstStyle>
          <a:p>
            <a:pPr lvl="0"/>
            <a:r>
              <a:rPr lang="nl-NL"/>
              <a:t>Klikken om de tekststijl van het model te bewerken</a:t>
            </a:r>
          </a:p>
        </p:txBody>
      </p:sp>
      <p:sp>
        <p:nvSpPr>
          <p:cNvPr id="5" name="Slide Number Placeholder 6">
            <a:extLst>
              <a:ext uri="{FF2B5EF4-FFF2-40B4-BE49-F238E27FC236}">
                <a16:creationId xmlns:a16="http://schemas.microsoft.com/office/drawing/2014/main" id="{28DA8387-2BB0-7329-B0D8-2FF90B30B1E8}"/>
              </a:ext>
            </a:extLst>
          </p:cNvPr>
          <p:cNvSpPr txBox="1">
            <a:spLocks noGrp="1"/>
          </p:cNvSpPr>
          <p:nvPr>
            <p:ph type="sldNum" sz="quarter" idx="8"/>
          </p:nvPr>
        </p:nvSpPr>
        <p:spPr/>
        <p:txBody>
          <a:bodyPr/>
          <a:lstStyle>
            <a:lvl1pPr>
              <a:defRPr/>
            </a:lvl1pPr>
          </a:lstStyle>
          <a:p>
            <a:pPr lvl="0"/>
            <a:fld id="{5C14FF99-42EC-4529-9BCF-D89F61B4BEB7}" type="slidenum">
              <a:t>‹nr.›</a:t>
            </a:fld>
            <a:endParaRPr lang="nl-NL"/>
          </a:p>
        </p:txBody>
      </p:sp>
      <p:sp>
        <p:nvSpPr>
          <p:cNvPr id="6" name="Tijdelijke aanduiding voor voettekst 4">
            <a:extLst>
              <a:ext uri="{FF2B5EF4-FFF2-40B4-BE49-F238E27FC236}">
                <a16:creationId xmlns:a16="http://schemas.microsoft.com/office/drawing/2014/main" id="{68E8946A-21D9-F184-7CBB-CC3E4A63A691}"/>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1882705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1099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BBC2F-A38E-5587-E061-FA40FB9400AE}"/>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22B7A147-105C-FE10-2AFC-5AB5ADDF149A}"/>
              </a:ext>
            </a:extLst>
          </p:cNvPr>
          <p:cNvSpPr txBox="1">
            <a:spLocks noGrp="1"/>
          </p:cNvSpPr>
          <p:nvPr>
            <p:ph type="sldNum" sz="quarter" idx="8"/>
          </p:nvPr>
        </p:nvSpPr>
        <p:spPr/>
        <p:txBody>
          <a:bodyPr/>
          <a:lstStyle>
            <a:lvl1pPr>
              <a:defRPr/>
            </a:lvl1pPr>
          </a:lstStyle>
          <a:p>
            <a:pPr lvl="0"/>
            <a:fld id="{A53C7071-0F89-49D8-B233-7D1E0549D2CB}" type="slidenum">
              <a:t>‹nr.›</a:t>
            </a:fld>
            <a:endParaRPr lang="nl-NL"/>
          </a:p>
        </p:txBody>
      </p:sp>
      <p:sp>
        <p:nvSpPr>
          <p:cNvPr id="4" name="Tijdelijke aanduiding voor voettekst 3">
            <a:extLst>
              <a:ext uri="{FF2B5EF4-FFF2-40B4-BE49-F238E27FC236}">
                <a16:creationId xmlns:a16="http://schemas.microsoft.com/office/drawing/2014/main" id="{D56996F7-BEFC-0202-4915-C9CC63E858F2}"/>
              </a:ext>
            </a:extLst>
          </p:cNvPr>
          <p:cNvSpPr txBox="1">
            <a:spLocks noGrp="1"/>
          </p:cNvSpPr>
          <p:nvPr>
            <p:ph type="ftr" sz="quarter" idx="9"/>
          </p:nvPr>
        </p:nvSpPr>
        <p:spPr/>
        <p:txBody>
          <a:bodyPr/>
          <a:lstStyle>
            <a:lvl1pPr>
              <a:defRPr/>
            </a:lvl1pPr>
          </a:lstStyle>
          <a:p>
            <a:pPr lvl="0"/>
            <a:r>
              <a:rPr lang="nl-NL"/>
              <a:t>Titel presentatie</a:t>
            </a:r>
          </a:p>
        </p:txBody>
      </p:sp>
      <p:sp>
        <p:nvSpPr>
          <p:cNvPr id="5" name="Content Placeholder 2">
            <a:extLst>
              <a:ext uri="{FF2B5EF4-FFF2-40B4-BE49-F238E27FC236}">
                <a16:creationId xmlns:a16="http://schemas.microsoft.com/office/drawing/2014/main" id="{7CE317F3-FDEF-D18C-4373-3E0E421F659A}"/>
              </a:ext>
            </a:extLst>
          </p:cNvPr>
          <p:cNvSpPr txBox="1">
            <a:spLocks noGrp="1"/>
          </p:cNvSpPr>
          <p:nvPr>
            <p:ph idx="4294967295"/>
          </p:nvPr>
        </p:nvSpPr>
        <p:spPr/>
        <p:txBody>
          <a:bodyPr anchor="ct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35612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jst met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1E9C7-427C-7FE3-DC8E-FAC5C651D705}"/>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34F4270B-1D07-C9F1-72BE-3A6219B65124}"/>
              </a:ext>
            </a:extLst>
          </p:cNvPr>
          <p:cNvSpPr txBox="1">
            <a:spLocks noGrp="1"/>
          </p:cNvSpPr>
          <p:nvPr>
            <p:ph type="sldNum" sz="quarter" idx="8"/>
          </p:nvPr>
        </p:nvSpPr>
        <p:spPr/>
        <p:txBody>
          <a:bodyPr/>
          <a:lstStyle>
            <a:lvl1pPr>
              <a:defRPr/>
            </a:lvl1pPr>
          </a:lstStyle>
          <a:p>
            <a:pPr lvl="0"/>
            <a:fld id="{6314D550-E022-48ED-82E0-EE27E6335BAD}" type="slidenum">
              <a:t>‹nr.›</a:t>
            </a:fld>
            <a:endParaRPr lang="nl-NL"/>
          </a:p>
        </p:txBody>
      </p:sp>
      <p:sp>
        <p:nvSpPr>
          <p:cNvPr id="4" name="Tijdelijke aanduiding voor voettekst 3">
            <a:extLst>
              <a:ext uri="{FF2B5EF4-FFF2-40B4-BE49-F238E27FC236}">
                <a16:creationId xmlns:a16="http://schemas.microsoft.com/office/drawing/2014/main" id="{2BDF9AF5-AA7F-9DA6-04C3-4733F00604DC}"/>
              </a:ext>
            </a:extLst>
          </p:cNvPr>
          <p:cNvSpPr txBox="1">
            <a:spLocks noGrp="1"/>
          </p:cNvSpPr>
          <p:nvPr>
            <p:ph type="ftr" sz="quarter" idx="9"/>
          </p:nvPr>
        </p:nvSpPr>
        <p:spPr/>
        <p:txBody>
          <a:bodyPr/>
          <a:lstStyle>
            <a:lvl1pPr>
              <a:defRPr/>
            </a:lvl1pPr>
          </a:lstStyle>
          <a:p>
            <a:pPr lvl="0"/>
            <a:r>
              <a:rPr lang="nl-NL"/>
              <a:t>Titel presentatie</a:t>
            </a:r>
          </a:p>
        </p:txBody>
      </p:sp>
      <p:grpSp>
        <p:nvGrpSpPr>
          <p:cNvPr id="5" name="Tijdelijke aanduiding voor tekst 2">
            <a:extLst>
              <a:ext uri="{FF2B5EF4-FFF2-40B4-BE49-F238E27FC236}">
                <a16:creationId xmlns:a16="http://schemas.microsoft.com/office/drawing/2014/main" id="{8382BE99-4EB5-61C1-8461-38AAE4AF6F0D}"/>
              </a:ext>
            </a:extLst>
          </p:cNvPr>
          <p:cNvGrpSpPr/>
          <p:nvPr/>
        </p:nvGrpSpPr>
        <p:grpSpPr>
          <a:xfrm>
            <a:off x="960001" y="1827309"/>
            <a:ext cx="10547055" cy="4057448"/>
            <a:chOff x="960001" y="1827309"/>
            <a:chExt cx="10547055" cy="4057448"/>
          </a:xfrm>
        </p:grpSpPr>
        <p:sp>
          <p:nvSpPr>
            <p:cNvPr id="6" name="Vrije vorm: vorm 5">
              <a:extLst>
                <a:ext uri="{FF2B5EF4-FFF2-40B4-BE49-F238E27FC236}">
                  <a16:creationId xmlns:a16="http://schemas.microsoft.com/office/drawing/2014/main" id="{8B9B0530-D8DF-D644-54E9-2A370CEB71D5}"/>
                </a:ext>
              </a:extLst>
            </p:cNvPr>
            <p:cNvSpPr/>
            <p:nvPr/>
          </p:nvSpPr>
          <p:spPr>
            <a:xfrm>
              <a:off x="960001" y="1827309"/>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7" name="Rechthoek 6" descr="Familie">
              <a:extLst>
                <a:ext uri="{FF2B5EF4-FFF2-40B4-BE49-F238E27FC236}">
                  <a16:creationId xmlns:a16="http://schemas.microsoft.com/office/drawing/2014/main" id="{25A84C1F-D6E8-1720-E172-BD3EF022B633}"/>
                </a:ext>
              </a:extLst>
            </p:cNvPr>
            <p:cNvSpPr/>
            <p:nvPr/>
          </p:nvSpPr>
          <p:spPr>
            <a:xfrm>
              <a:off x="1218392" y="2019507"/>
              <a:ext cx="469809" cy="469809"/>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8" name="Vrije vorm: vorm 7">
              <a:extLst>
                <a:ext uri="{FF2B5EF4-FFF2-40B4-BE49-F238E27FC236}">
                  <a16:creationId xmlns:a16="http://schemas.microsoft.com/office/drawing/2014/main" id="{344DF9F1-7556-6A03-5ED2-3D7624A83A5C}"/>
                </a:ext>
              </a:extLst>
            </p:cNvPr>
            <p:cNvSpPr/>
            <p:nvPr/>
          </p:nvSpPr>
          <p:spPr>
            <a:xfrm>
              <a:off x="1946602" y="1827309"/>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1</a:t>
              </a:r>
              <a:endParaRPr lang="en-US" sz="2200" b="0" i="0" u="none" strike="noStrike" kern="1200" cap="none" spc="0" baseline="0">
                <a:solidFill>
                  <a:srgbClr val="40413F"/>
                </a:solidFill>
                <a:uFillTx/>
                <a:latin typeface="Arial"/>
              </a:endParaRPr>
            </a:p>
          </p:txBody>
        </p:sp>
        <p:sp>
          <p:nvSpPr>
            <p:cNvPr id="9" name="Vrije vorm: vorm 8">
              <a:extLst>
                <a:ext uri="{FF2B5EF4-FFF2-40B4-BE49-F238E27FC236}">
                  <a16:creationId xmlns:a16="http://schemas.microsoft.com/office/drawing/2014/main" id="{0A5B4341-5843-A09D-95B8-0116561495A4}"/>
                </a:ext>
              </a:extLst>
            </p:cNvPr>
            <p:cNvSpPr/>
            <p:nvPr/>
          </p:nvSpPr>
          <p:spPr>
            <a:xfrm>
              <a:off x="960001" y="2895063"/>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0" name="Rechthoek 9" descr="Contour rekenmachine">
              <a:extLst>
                <a:ext uri="{FF2B5EF4-FFF2-40B4-BE49-F238E27FC236}">
                  <a16:creationId xmlns:a16="http://schemas.microsoft.com/office/drawing/2014/main" id="{F5A1CC05-9940-0826-B53A-74BF4E8D8738}"/>
                </a:ext>
              </a:extLst>
            </p:cNvPr>
            <p:cNvSpPr/>
            <p:nvPr/>
          </p:nvSpPr>
          <p:spPr>
            <a:xfrm>
              <a:off x="1218392" y="3087252"/>
              <a:ext cx="469809" cy="469809"/>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1" name="Vrije vorm: vorm 10">
              <a:extLst>
                <a:ext uri="{FF2B5EF4-FFF2-40B4-BE49-F238E27FC236}">
                  <a16:creationId xmlns:a16="http://schemas.microsoft.com/office/drawing/2014/main" id="{8571E626-A48F-6006-A710-0C8554596C5B}"/>
                </a:ext>
              </a:extLst>
            </p:cNvPr>
            <p:cNvSpPr/>
            <p:nvPr/>
          </p:nvSpPr>
          <p:spPr>
            <a:xfrm>
              <a:off x="1946602" y="2895063"/>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2</a:t>
              </a:r>
              <a:endParaRPr lang="en-US" sz="2200" b="0" i="0" u="none" strike="noStrike" kern="1200" cap="none" spc="0" baseline="0">
                <a:solidFill>
                  <a:srgbClr val="40413F"/>
                </a:solidFill>
                <a:uFillTx/>
                <a:latin typeface="Arial"/>
              </a:endParaRPr>
            </a:p>
          </p:txBody>
        </p:sp>
        <p:sp>
          <p:nvSpPr>
            <p:cNvPr id="12" name="Vrije vorm: vorm 11">
              <a:extLst>
                <a:ext uri="{FF2B5EF4-FFF2-40B4-BE49-F238E27FC236}">
                  <a16:creationId xmlns:a16="http://schemas.microsoft.com/office/drawing/2014/main" id="{B2DE33CB-EC17-9E78-2337-014F5AACF04D}"/>
                </a:ext>
              </a:extLst>
            </p:cNvPr>
            <p:cNvSpPr/>
            <p:nvPr/>
          </p:nvSpPr>
          <p:spPr>
            <a:xfrm>
              <a:off x="960001" y="3962808"/>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3" name="Rechthoek 12" descr="Vertalen">
              <a:extLst>
                <a:ext uri="{FF2B5EF4-FFF2-40B4-BE49-F238E27FC236}">
                  <a16:creationId xmlns:a16="http://schemas.microsoft.com/office/drawing/2014/main" id="{B9731759-855A-217F-2007-A9CBB9A5382B}"/>
                </a:ext>
              </a:extLst>
            </p:cNvPr>
            <p:cNvSpPr/>
            <p:nvPr/>
          </p:nvSpPr>
          <p:spPr>
            <a:xfrm>
              <a:off x="1218392" y="4155006"/>
              <a:ext cx="469809" cy="469809"/>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4" name="Vrije vorm: vorm 13">
              <a:extLst>
                <a:ext uri="{FF2B5EF4-FFF2-40B4-BE49-F238E27FC236}">
                  <a16:creationId xmlns:a16="http://schemas.microsoft.com/office/drawing/2014/main" id="{7F80C8F2-1A87-4B1D-AEE8-66F7EAC59E85}"/>
                </a:ext>
              </a:extLst>
            </p:cNvPr>
            <p:cNvSpPr/>
            <p:nvPr/>
          </p:nvSpPr>
          <p:spPr>
            <a:xfrm>
              <a:off x="1946602" y="3962808"/>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3</a:t>
              </a:r>
              <a:endParaRPr lang="en-US" sz="2200" b="0" i="0" u="none" strike="noStrike" kern="1200" cap="none" spc="0" baseline="0">
                <a:solidFill>
                  <a:srgbClr val="40413F"/>
                </a:solidFill>
                <a:uFillTx/>
                <a:latin typeface="Arial"/>
              </a:endParaRPr>
            </a:p>
          </p:txBody>
        </p:sp>
        <p:sp>
          <p:nvSpPr>
            <p:cNvPr id="15" name="Vrije vorm: vorm 14">
              <a:extLst>
                <a:ext uri="{FF2B5EF4-FFF2-40B4-BE49-F238E27FC236}">
                  <a16:creationId xmlns:a16="http://schemas.microsoft.com/office/drawing/2014/main" id="{6AB768EF-3696-D872-4044-61320FEE730A}"/>
                </a:ext>
              </a:extLst>
            </p:cNvPr>
            <p:cNvSpPr/>
            <p:nvPr/>
          </p:nvSpPr>
          <p:spPr>
            <a:xfrm>
              <a:off x="960001" y="5030562"/>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6" name="Rechthoek 15" descr="Geschiedenis">
              <a:extLst>
                <a:ext uri="{FF2B5EF4-FFF2-40B4-BE49-F238E27FC236}">
                  <a16:creationId xmlns:a16="http://schemas.microsoft.com/office/drawing/2014/main" id="{138D1DED-1EE8-6A50-FDE9-6D0418AA5B30}"/>
                </a:ext>
              </a:extLst>
            </p:cNvPr>
            <p:cNvSpPr/>
            <p:nvPr/>
          </p:nvSpPr>
          <p:spPr>
            <a:xfrm>
              <a:off x="1218392" y="5222760"/>
              <a:ext cx="469809" cy="469809"/>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7" name="Vrije vorm: vorm 16">
              <a:extLst>
                <a:ext uri="{FF2B5EF4-FFF2-40B4-BE49-F238E27FC236}">
                  <a16:creationId xmlns:a16="http://schemas.microsoft.com/office/drawing/2014/main" id="{8B18703D-3CFC-2FA5-1212-71547CE612C9}"/>
                </a:ext>
              </a:extLst>
            </p:cNvPr>
            <p:cNvSpPr/>
            <p:nvPr/>
          </p:nvSpPr>
          <p:spPr>
            <a:xfrm>
              <a:off x="1946602" y="5030562"/>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4</a:t>
              </a:r>
              <a:endParaRPr lang="en-US" sz="2200" b="0" i="0" u="none" strike="noStrike" kern="1200" cap="none" spc="0" baseline="0">
                <a:solidFill>
                  <a:srgbClr val="40413F"/>
                </a:solidFill>
                <a:uFillTx/>
                <a:latin typeface="Arial"/>
              </a:endParaRPr>
            </a:p>
          </p:txBody>
        </p:sp>
      </p:grpSp>
    </p:spTree>
    <p:extLst>
      <p:ext uri="{BB962C8B-B14F-4D97-AF65-F5344CB8AC3E}">
        <p14:creationId xmlns:p14="http://schemas.microsoft.com/office/powerpoint/2010/main" val="2814355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s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775B0-F9BF-E764-303F-9B8C058DB98D}"/>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C2706A10-0C51-B7DA-06D2-BF42E307E1D1}"/>
              </a:ext>
            </a:extLst>
          </p:cNvPr>
          <p:cNvSpPr txBox="1">
            <a:spLocks noGrp="1"/>
          </p:cNvSpPr>
          <p:nvPr>
            <p:ph type="sldNum" sz="quarter" idx="8"/>
          </p:nvPr>
        </p:nvSpPr>
        <p:spPr/>
        <p:txBody>
          <a:bodyPr/>
          <a:lstStyle>
            <a:lvl1pPr>
              <a:defRPr/>
            </a:lvl1pPr>
          </a:lstStyle>
          <a:p>
            <a:pPr lvl="0"/>
            <a:fld id="{DA53C3DA-3EA8-4D31-9712-E288C3BD4640}" type="slidenum">
              <a:t>‹nr.›</a:t>
            </a:fld>
            <a:endParaRPr lang="nl-NL"/>
          </a:p>
        </p:txBody>
      </p:sp>
      <p:sp>
        <p:nvSpPr>
          <p:cNvPr id="4" name="Tijdelijke aanduiding voor voettekst 3">
            <a:extLst>
              <a:ext uri="{FF2B5EF4-FFF2-40B4-BE49-F238E27FC236}">
                <a16:creationId xmlns:a16="http://schemas.microsoft.com/office/drawing/2014/main" id="{96421BCC-0240-F091-B13A-46EFF7B025C4}"/>
              </a:ext>
            </a:extLst>
          </p:cNvPr>
          <p:cNvSpPr txBox="1">
            <a:spLocks noGrp="1"/>
          </p:cNvSpPr>
          <p:nvPr>
            <p:ph type="ftr" sz="quarter" idx="9"/>
          </p:nvPr>
        </p:nvSpPr>
        <p:spPr/>
        <p:txBody>
          <a:bodyPr/>
          <a:lstStyle>
            <a:lvl1pPr>
              <a:defRPr/>
            </a:lvl1pPr>
          </a:lstStyle>
          <a:p>
            <a:pPr lvl="0"/>
            <a:r>
              <a:rPr lang="nl-NL"/>
              <a:t>Titel presentatie</a:t>
            </a:r>
          </a:p>
        </p:txBody>
      </p:sp>
      <p:grpSp>
        <p:nvGrpSpPr>
          <p:cNvPr id="5" name="Diagram 4">
            <a:extLst>
              <a:ext uri="{FF2B5EF4-FFF2-40B4-BE49-F238E27FC236}">
                <a16:creationId xmlns:a16="http://schemas.microsoft.com/office/drawing/2014/main" id="{33BD7870-64A8-397F-7BC6-883E04423DBA}"/>
              </a:ext>
            </a:extLst>
          </p:cNvPr>
          <p:cNvGrpSpPr/>
          <p:nvPr/>
        </p:nvGrpSpPr>
        <p:grpSpPr>
          <a:xfrm>
            <a:off x="960001" y="2039047"/>
            <a:ext cx="10860529" cy="3941951"/>
            <a:chOff x="960001" y="2039047"/>
            <a:chExt cx="10860529" cy="3941951"/>
          </a:xfrm>
        </p:grpSpPr>
        <p:sp>
          <p:nvSpPr>
            <p:cNvPr id="6" name="Vrije vorm: vorm 5">
              <a:extLst>
                <a:ext uri="{FF2B5EF4-FFF2-40B4-BE49-F238E27FC236}">
                  <a16:creationId xmlns:a16="http://schemas.microsoft.com/office/drawing/2014/main" id="{1C412EB1-81A7-6EC9-E784-D8382FBB275D}"/>
                </a:ext>
              </a:extLst>
            </p:cNvPr>
            <p:cNvSpPr/>
            <p:nvPr/>
          </p:nvSpPr>
          <p:spPr>
            <a:xfrm>
              <a:off x="960001" y="5006714"/>
              <a:ext cx="10860529" cy="974284"/>
            </a:xfrm>
            <a:custGeom>
              <a:avLst/>
              <a:gdLst>
                <a:gd name="f0" fmla="val 10800000"/>
                <a:gd name="f1" fmla="val 5400000"/>
                <a:gd name="f2" fmla="val 180"/>
                <a:gd name="f3" fmla="val w"/>
                <a:gd name="f4" fmla="val h"/>
                <a:gd name="f5" fmla="val 0"/>
                <a:gd name="f6" fmla="val 10860526"/>
                <a:gd name="f7" fmla="val 974284"/>
                <a:gd name="f8" fmla="+- 0 0 -90"/>
                <a:gd name="f9" fmla="*/ f3 1 10860526"/>
                <a:gd name="f10" fmla="*/ f4 1 974284"/>
                <a:gd name="f11" fmla="+- f7 0 f5"/>
                <a:gd name="f12" fmla="+- f6 0 f5"/>
                <a:gd name="f13" fmla="*/ f8 f0 1"/>
                <a:gd name="f14" fmla="*/ f12 1 10860526"/>
                <a:gd name="f15" fmla="*/ f11 1 974284"/>
                <a:gd name="f16" fmla="*/ 0 f12 1"/>
                <a:gd name="f17" fmla="*/ 0 f11 1"/>
                <a:gd name="f18" fmla="*/ 10860526 f12 1"/>
                <a:gd name="f19" fmla="*/ 974284 f11 1"/>
                <a:gd name="f20" fmla="*/ f13 1 f2"/>
                <a:gd name="f21" fmla="*/ f16 1 10860526"/>
                <a:gd name="f22" fmla="*/ f17 1 974284"/>
                <a:gd name="f23" fmla="*/ f18 1 10860526"/>
                <a:gd name="f24" fmla="*/ f19 1 97428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974284">
                  <a:moveTo>
                    <a:pt x="f5" y="f5"/>
                  </a:moveTo>
                  <a:lnTo>
                    <a:pt x="f6" y="f5"/>
                  </a:lnTo>
                  <a:lnTo>
                    <a:pt x="f6" y="f7"/>
                  </a:lnTo>
                  <a:lnTo>
                    <a:pt x="f5" y="f7"/>
                  </a:lnTo>
                  <a:lnTo>
                    <a:pt x="f5" y="f5"/>
                  </a:lnTo>
                  <a:close/>
                </a:path>
              </a:pathLst>
            </a:custGeom>
            <a:solidFill>
              <a:srgbClr val="98B900"/>
            </a:solidFill>
            <a:ln w="12701" cap="flat">
              <a:solidFill>
                <a:srgbClr val="FFFFFF"/>
              </a:solidFill>
              <a:prstDash val="solid"/>
              <a:miter/>
            </a:ln>
          </p:spPr>
          <p:txBody>
            <a:bodyPr vert="horz" wrap="square" lIns="135130" tIns="135130" rIns="135130" bIns="583295"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3</a:t>
              </a:r>
            </a:p>
          </p:txBody>
        </p:sp>
        <p:sp>
          <p:nvSpPr>
            <p:cNvPr id="7" name="Vrije vorm: vorm 6">
              <a:extLst>
                <a:ext uri="{FF2B5EF4-FFF2-40B4-BE49-F238E27FC236}">
                  <a16:creationId xmlns:a16="http://schemas.microsoft.com/office/drawing/2014/main" id="{6EA9FC24-E53C-54A2-03FB-450EC330E8F6}"/>
                </a:ext>
              </a:extLst>
            </p:cNvPr>
            <p:cNvSpPr/>
            <p:nvPr/>
          </p:nvSpPr>
          <p:spPr>
            <a:xfrm>
              <a:off x="960001" y="5513347"/>
              <a:ext cx="10860529" cy="448165"/>
            </a:xfrm>
            <a:custGeom>
              <a:avLst/>
              <a:gdLst>
                <a:gd name="f0" fmla="val 10800000"/>
                <a:gd name="f1" fmla="val 5400000"/>
                <a:gd name="f2" fmla="val 180"/>
                <a:gd name="f3" fmla="val w"/>
                <a:gd name="f4" fmla="val h"/>
                <a:gd name="f5" fmla="val 0"/>
                <a:gd name="f6" fmla="val 10860526"/>
                <a:gd name="f7" fmla="val 448170"/>
                <a:gd name="f8" fmla="+- 0 0 -90"/>
                <a:gd name="f9" fmla="*/ f3 1 10860526"/>
                <a:gd name="f10" fmla="*/ f4 1 448170"/>
                <a:gd name="f11" fmla="+- f7 0 f5"/>
                <a:gd name="f12" fmla="+- f6 0 f5"/>
                <a:gd name="f13" fmla="*/ f8 f0 1"/>
                <a:gd name="f14" fmla="*/ f12 1 10860526"/>
                <a:gd name="f15" fmla="*/ f11 1 448170"/>
                <a:gd name="f16" fmla="*/ 0 f12 1"/>
                <a:gd name="f17" fmla="*/ 0 f11 1"/>
                <a:gd name="f18" fmla="*/ 10860526 f12 1"/>
                <a:gd name="f19" fmla="*/ 448170 f11 1"/>
                <a:gd name="f20" fmla="*/ f13 1 f2"/>
                <a:gd name="f21" fmla="*/ f16 1 10860526"/>
                <a:gd name="f22" fmla="*/ f17 1 448170"/>
                <a:gd name="f23" fmla="*/ f18 1 10860526"/>
                <a:gd name="f24" fmla="*/ f19 1 44817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170">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sp>
          <p:nvSpPr>
            <p:cNvPr id="8" name="Vrije vorm: vorm 7">
              <a:extLst>
                <a:ext uri="{FF2B5EF4-FFF2-40B4-BE49-F238E27FC236}">
                  <a16:creationId xmlns:a16="http://schemas.microsoft.com/office/drawing/2014/main" id="{BA34BC29-3771-0422-6B6D-A318699C0248}"/>
                </a:ext>
              </a:extLst>
            </p:cNvPr>
            <p:cNvSpPr/>
            <p:nvPr/>
          </p:nvSpPr>
          <p:spPr>
            <a:xfrm>
              <a:off x="960001" y="3522881"/>
              <a:ext cx="10860529" cy="1498445"/>
            </a:xfrm>
            <a:custGeom>
              <a:avLst/>
              <a:gdLst>
                <a:gd name="f0" fmla="val 10800000"/>
                <a:gd name="f1" fmla="val 5400000"/>
                <a:gd name="f2" fmla="val 180"/>
                <a:gd name="f3" fmla="val w"/>
                <a:gd name="f4" fmla="val h"/>
                <a:gd name="f5" fmla="val 0"/>
                <a:gd name="f6" fmla="val 10860526"/>
                <a:gd name="f7" fmla="val 1498449"/>
                <a:gd name="f8" fmla="val 973647"/>
                <a:gd name="f9" fmla="val 5617569"/>
                <a:gd name="f10" fmla="val 1123837"/>
                <a:gd name="f11" fmla="val 5804875"/>
                <a:gd name="f12" fmla="val 5430263"/>
                <a:gd name="f13" fmla="val 1498448"/>
                <a:gd name="f14" fmla="val 5055651"/>
                <a:gd name="f15" fmla="val 5242957"/>
                <a:gd name="f16" fmla="val 1"/>
                <a:gd name="f17" fmla="+- 0 0 -90"/>
                <a:gd name="f18" fmla="*/ f3 1 10860526"/>
                <a:gd name="f19" fmla="*/ f4 1 1498449"/>
                <a:gd name="f20" fmla="+- f7 0 f5"/>
                <a:gd name="f21" fmla="+- f6 0 f5"/>
                <a:gd name="f22" fmla="*/ f17 f0 1"/>
                <a:gd name="f23" fmla="*/ f21 1 10860526"/>
                <a:gd name="f24" fmla="*/ f20 1 1498449"/>
                <a:gd name="f25" fmla="*/ 0 f21 1"/>
                <a:gd name="f26" fmla="*/ 524802 f20 1"/>
                <a:gd name="f27" fmla="*/ 5242957 f21 1"/>
                <a:gd name="f28" fmla="*/ 374612 f20 1"/>
                <a:gd name="f29" fmla="*/ 5055651 f21 1"/>
                <a:gd name="f30" fmla="*/ 5430263 f21 1"/>
                <a:gd name="f31" fmla="*/ 0 f20 1"/>
                <a:gd name="f32" fmla="*/ 5804875 f21 1"/>
                <a:gd name="f33" fmla="*/ 5617569 f21 1"/>
                <a:gd name="f34" fmla="*/ 10860526 f21 1"/>
                <a:gd name="f35" fmla="*/ 1498449 f20 1"/>
                <a:gd name="f36" fmla="*/ f22 1 f2"/>
                <a:gd name="f37" fmla="*/ f25 1 10860526"/>
                <a:gd name="f38" fmla="*/ f26 1 1498449"/>
                <a:gd name="f39" fmla="*/ f27 1 10860526"/>
                <a:gd name="f40" fmla="*/ f28 1 1498449"/>
                <a:gd name="f41" fmla="*/ f29 1 10860526"/>
                <a:gd name="f42" fmla="*/ f30 1 10860526"/>
                <a:gd name="f43" fmla="*/ f31 1 1498449"/>
                <a:gd name="f44" fmla="*/ f32 1 10860526"/>
                <a:gd name="f45" fmla="*/ f33 1 10860526"/>
                <a:gd name="f46" fmla="*/ f34 1 10860526"/>
                <a:gd name="f47" fmla="*/ f35 1 1498449"/>
                <a:gd name="f48" fmla="*/ f5 1 f23"/>
                <a:gd name="f49" fmla="*/ f6 1 f23"/>
                <a:gd name="f50" fmla="*/ f5 1 f24"/>
                <a:gd name="f51" fmla="*/ f7 1 f24"/>
                <a:gd name="f52" fmla="+- f36 0 f1"/>
                <a:gd name="f53" fmla="*/ f37 1 f23"/>
                <a:gd name="f54" fmla="*/ f38 1 f24"/>
                <a:gd name="f55" fmla="*/ f39 1 f23"/>
                <a:gd name="f56" fmla="*/ f40 1 f24"/>
                <a:gd name="f57" fmla="*/ f41 1 f23"/>
                <a:gd name="f58" fmla="*/ f42 1 f23"/>
                <a:gd name="f59" fmla="*/ f43 1 f24"/>
                <a:gd name="f60" fmla="*/ f44 1 f23"/>
                <a:gd name="f61" fmla="*/ f45 1 f23"/>
                <a:gd name="f62" fmla="*/ f46 1 f23"/>
                <a:gd name="f63" fmla="*/ f47 1 f24"/>
                <a:gd name="f64" fmla="*/ f48 f18 1"/>
                <a:gd name="f65" fmla="*/ f49 f18 1"/>
                <a:gd name="f66" fmla="*/ f51 f19 1"/>
                <a:gd name="f67" fmla="*/ f50 f19 1"/>
                <a:gd name="f68" fmla="*/ f53 f18 1"/>
                <a:gd name="f69" fmla="*/ f54 f19 1"/>
                <a:gd name="f70" fmla="*/ f55 f18 1"/>
                <a:gd name="f71" fmla="*/ f56 f19 1"/>
                <a:gd name="f72" fmla="*/ f57 f18 1"/>
                <a:gd name="f73" fmla="*/ f58 f18 1"/>
                <a:gd name="f74" fmla="*/ f59 f19 1"/>
                <a:gd name="f75" fmla="*/ f60 f18 1"/>
                <a:gd name="f76" fmla="*/ f61 f18 1"/>
                <a:gd name="f77" fmla="*/ f62 f18 1"/>
                <a:gd name="f78" fmla="*/ f63 f19 1"/>
              </a:gdLst>
              <a:ahLst/>
              <a:cxnLst>
                <a:cxn ang="3cd4">
                  <a:pos x="hc" y="t"/>
                </a:cxn>
                <a:cxn ang="0">
                  <a:pos x="r" y="vc"/>
                </a:cxn>
                <a:cxn ang="cd4">
                  <a:pos x="hc" y="b"/>
                </a:cxn>
                <a:cxn ang="cd2">
                  <a:pos x="l" y="vc"/>
                </a:cxn>
                <a:cxn ang="f52">
                  <a:pos x="f68" y="f69"/>
                </a:cxn>
                <a:cxn ang="f52">
                  <a:pos x="f70" y="f69"/>
                </a:cxn>
                <a:cxn ang="f52">
                  <a:pos x="f70" y="f71"/>
                </a:cxn>
                <a:cxn ang="f52">
                  <a:pos x="f72" y="f71"/>
                </a:cxn>
                <a:cxn ang="f52">
                  <a:pos x="f73" y="f74"/>
                </a:cxn>
                <a:cxn ang="f52">
                  <a:pos x="f75" y="f71"/>
                </a:cxn>
                <a:cxn ang="f52">
                  <a:pos x="f76" y="f71"/>
                </a:cxn>
                <a:cxn ang="f52">
                  <a:pos x="f76" y="f69"/>
                </a:cxn>
                <a:cxn ang="f52">
                  <a:pos x="f77" y="f69"/>
                </a:cxn>
                <a:cxn ang="f52">
                  <a:pos x="f77" y="f78"/>
                </a:cxn>
                <a:cxn ang="f52">
                  <a:pos x="f68" y="f78"/>
                </a:cxn>
                <a:cxn ang="f52">
                  <a:pos x="f68" y="f69"/>
                </a:cxn>
              </a:cxnLst>
              <a:rect l="f64" t="f67" r="f65" b="f66"/>
              <a:pathLst>
                <a:path w="10860526" h="1498449">
                  <a:moveTo>
                    <a:pt x="f6" y="f8"/>
                  </a:moveTo>
                  <a:lnTo>
                    <a:pt x="f9" y="f8"/>
                  </a:lnTo>
                  <a:lnTo>
                    <a:pt x="f9" y="f10"/>
                  </a:lnTo>
                  <a:lnTo>
                    <a:pt x="f11" y="f10"/>
                  </a:lnTo>
                  <a:lnTo>
                    <a:pt x="f12" y="f13"/>
                  </a:lnTo>
                  <a:lnTo>
                    <a:pt x="f14" y="f10"/>
                  </a:lnTo>
                  <a:lnTo>
                    <a:pt x="f15" y="f10"/>
                  </a:lnTo>
                  <a:lnTo>
                    <a:pt x="f15" y="f8"/>
                  </a:lnTo>
                  <a:lnTo>
                    <a:pt x="f5" y="f8"/>
                  </a:lnTo>
                  <a:lnTo>
                    <a:pt x="f5" y="f16"/>
                  </a:lnTo>
                  <a:lnTo>
                    <a:pt x="f6" y="f16"/>
                  </a:lnTo>
                  <a:lnTo>
                    <a:pt x="f6" y="f8"/>
                  </a:lnTo>
                  <a:close/>
                </a:path>
              </a:pathLst>
            </a:custGeom>
            <a:solidFill>
              <a:srgbClr val="98B900"/>
            </a:solidFill>
            <a:ln w="12701" cap="flat">
              <a:solidFill>
                <a:srgbClr val="FFFFFF"/>
              </a:solidFill>
              <a:prstDash val="solid"/>
              <a:miter/>
            </a:ln>
          </p:spPr>
          <p:txBody>
            <a:bodyPr vert="horz" wrap="square" lIns="135130" tIns="135130" rIns="135130" bIns="1107621"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2</a:t>
              </a:r>
            </a:p>
          </p:txBody>
        </p:sp>
        <p:sp>
          <p:nvSpPr>
            <p:cNvPr id="9" name="Vrije vorm: vorm 8">
              <a:extLst>
                <a:ext uri="{FF2B5EF4-FFF2-40B4-BE49-F238E27FC236}">
                  <a16:creationId xmlns:a16="http://schemas.microsoft.com/office/drawing/2014/main" id="{6813554E-455B-667D-049B-FB2C4F80621F}"/>
                </a:ext>
              </a:extLst>
            </p:cNvPr>
            <p:cNvSpPr/>
            <p:nvPr/>
          </p:nvSpPr>
          <p:spPr>
            <a:xfrm>
              <a:off x="960001" y="4048835"/>
              <a:ext cx="10860529" cy="448037"/>
            </a:xfrm>
            <a:custGeom>
              <a:avLst/>
              <a:gdLst>
                <a:gd name="f0" fmla="val 10800000"/>
                <a:gd name="f1" fmla="val 5400000"/>
                <a:gd name="f2" fmla="val 180"/>
                <a:gd name="f3" fmla="val w"/>
                <a:gd name="f4" fmla="val h"/>
                <a:gd name="f5" fmla="val 0"/>
                <a:gd name="f6" fmla="val 10860526"/>
                <a:gd name="f7" fmla="val 448036"/>
                <a:gd name="f8" fmla="+- 0 0 -90"/>
                <a:gd name="f9" fmla="*/ f3 1 10860526"/>
                <a:gd name="f10" fmla="*/ f4 1 448036"/>
                <a:gd name="f11" fmla="+- f7 0 f5"/>
                <a:gd name="f12" fmla="+- f6 0 f5"/>
                <a:gd name="f13" fmla="*/ f8 f0 1"/>
                <a:gd name="f14" fmla="*/ f12 1 10860526"/>
                <a:gd name="f15" fmla="*/ f11 1 448036"/>
                <a:gd name="f16" fmla="*/ 0 f12 1"/>
                <a:gd name="f17" fmla="*/ 0 f11 1"/>
                <a:gd name="f18" fmla="*/ 10860526 f12 1"/>
                <a:gd name="f19" fmla="*/ 448036 f11 1"/>
                <a:gd name="f20" fmla="*/ f13 1 f2"/>
                <a:gd name="f21" fmla="*/ f16 1 10860526"/>
                <a:gd name="f22" fmla="*/ f17 1 448036"/>
                <a:gd name="f23" fmla="*/ f18 1 10860526"/>
                <a:gd name="f24" fmla="*/ f19 1 4480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036">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sp>
          <p:nvSpPr>
            <p:cNvPr id="10" name="Vrije vorm: vorm 9">
              <a:extLst>
                <a:ext uri="{FF2B5EF4-FFF2-40B4-BE49-F238E27FC236}">
                  <a16:creationId xmlns:a16="http://schemas.microsoft.com/office/drawing/2014/main" id="{AFE4682D-C313-9427-8ABD-EC75B287EA16}"/>
                </a:ext>
              </a:extLst>
            </p:cNvPr>
            <p:cNvSpPr/>
            <p:nvPr/>
          </p:nvSpPr>
          <p:spPr>
            <a:xfrm>
              <a:off x="960001" y="2039047"/>
              <a:ext cx="10860529" cy="1498454"/>
            </a:xfrm>
            <a:custGeom>
              <a:avLst/>
              <a:gdLst>
                <a:gd name="f0" fmla="val 10800000"/>
                <a:gd name="f1" fmla="val 5400000"/>
                <a:gd name="f2" fmla="val 180"/>
                <a:gd name="f3" fmla="val w"/>
                <a:gd name="f4" fmla="val h"/>
                <a:gd name="f5" fmla="val 0"/>
                <a:gd name="f6" fmla="val 10860526"/>
                <a:gd name="f7" fmla="val 1498449"/>
                <a:gd name="f8" fmla="val 973647"/>
                <a:gd name="f9" fmla="val 5617569"/>
                <a:gd name="f10" fmla="val 1123837"/>
                <a:gd name="f11" fmla="val 5804875"/>
                <a:gd name="f12" fmla="val 5430263"/>
                <a:gd name="f13" fmla="val 1498448"/>
                <a:gd name="f14" fmla="val 5055651"/>
                <a:gd name="f15" fmla="val 5242957"/>
                <a:gd name="f16" fmla="val 1"/>
                <a:gd name="f17" fmla="+- 0 0 -90"/>
                <a:gd name="f18" fmla="*/ f3 1 10860526"/>
                <a:gd name="f19" fmla="*/ f4 1 1498449"/>
                <a:gd name="f20" fmla="+- f7 0 f5"/>
                <a:gd name="f21" fmla="+- f6 0 f5"/>
                <a:gd name="f22" fmla="*/ f17 f0 1"/>
                <a:gd name="f23" fmla="*/ f21 1 10860526"/>
                <a:gd name="f24" fmla="*/ f20 1 1498449"/>
                <a:gd name="f25" fmla="*/ 0 f21 1"/>
                <a:gd name="f26" fmla="*/ 524802 f20 1"/>
                <a:gd name="f27" fmla="*/ 5242957 f21 1"/>
                <a:gd name="f28" fmla="*/ 374612 f20 1"/>
                <a:gd name="f29" fmla="*/ 5055651 f21 1"/>
                <a:gd name="f30" fmla="*/ 5430263 f21 1"/>
                <a:gd name="f31" fmla="*/ 0 f20 1"/>
                <a:gd name="f32" fmla="*/ 5804875 f21 1"/>
                <a:gd name="f33" fmla="*/ 5617569 f21 1"/>
                <a:gd name="f34" fmla="*/ 10860526 f21 1"/>
                <a:gd name="f35" fmla="*/ 1498449 f20 1"/>
                <a:gd name="f36" fmla="*/ f22 1 f2"/>
                <a:gd name="f37" fmla="*/ f25 1 10860526"/>
                <a:gd name="f38" fmla="*/ f26 1 1498449"/>
                <a:gd name="f39" fmla="*/ f27 1 10860526"/>
                <a:gd name="f40" fmla="*/ f28 1 1498449"/>
                <a:gd name="f41" fmla="*/ f29 1 10860526"/>
                <a:gd name="f42" fmla="*/ f30 1 10860526"/>
                <a:gd name="f43" fmla="*/ f31 1 1498449"/>
                <a:gd name="f44" fmla="*/ f32 1 10860526"/>
                <a:gd name="f45" fmla="*/ f33 1 10860526"/>
                <a:gd name="f46" fmla="*/ f34 1 10860526"/>
                <a:gd name="f47" fmla="*/ f35 1 1498449"/>
                <a:gd name="f48" fmla="*/ f5 1 f23"/>
                <a:gd name="f49" fmla="*/ f6 1 f23"/>
                <a:gd name="f50" fmla="*/ f5 1 f24"/>
                <a:gd name="f51" fmla="*/ f7 1 f24"/>
                <a:gd name="f52" fmla="+- f36 0 f1"/>
                <a:gd name="f53" fmla="*/ f37 1 f23"/>
                <a:gd name="f54" fmla="*/ f38 1 f24"/>
                <a:gd name="f55" fmla="*/ f39 1 f23"/>
                <a:gd name="f56" fmla="*/ f40 1 f24"/>
                <a:gd name="f57" fmla="*/ f41 1 f23"/>
                <a:gd name="f58" fmla="*/ f42 1 f23"/>
                <a:gd name="f59" fmla="*/ f43 1 f24"/>
                <a:gd name="f60" fmla="*/ f44 1 f23"/>
                <a:gd name="f61" fmla="*/ f45 1 f23"/>
                <a:gd name="f62" fmla="*/ f46 1 f23"/>
                <a:gd name="f63" fmla="*/ f47 1 f24"/>
                <a:gd name="f64" fmla="*/ f48 f18 1"/>
                <a:gd name="f65" fmla="*/ f49 f18 1"/>
                <a:gd name="f66" fmla="*/ f51 f19 1"/>
                <a:gd name="f67" fmla="*/ f50 f19 1"/>
                <a:gd name="f68" fmla="*/ f53 f18 1"/>
                <a:gd name="f69" fmla="*/ f54 f19 1"/>
                <a:gd name="f70" fmla="*/ f55 f18 1"/>
                <a:gd name="f71" fmla="*/ f56 f19 1"/>
                <a:gd name="f72" fmla="*/ f57 f18 1"/>
                <a:gd name="f73" fmla="*/ f58 f18 1"/>
                <a:gd name="f74" fmla="*/ f59 f19 1"/>
                <a:gd name="f75" fmla="*/ f60 f18 1"/>
                <a:gd name="f76" fmla="*/ f61 f18 1"/>
                <a:gd name="f77" fmla="*/ f62 f18 1"/>
                <a:gd name="f78" fmla="*/ f63 f19 1"/>
              </a:gdLst>
              <a:ahLst/>
              <a:cxnLst>
                <a:cxn ang="3cd4">
                  <a:pos x="hc" y="t"/>
                </a:cxn>
                <a:cxn ang="0">
                  <a:pos x="r" y="vc"/>
                </a:cxn>
                <a:cxn ang="cd4">
                  <a:pos x="hc" y="b"/>
                </a:cxn>
                <a:cxn ang="cd2">
                  <a:pos x="l" y="vc"/>
                </a:cxn>
                <a:cxn ang="f52">
                  <a:pos x="f68" y="f69"/>
                </a:cxn>
                <a:cxn ang="f52">
                  <a:pos x="f70" y="f69"/>
                </a:cxn>
                <a:cxn ang="f52">
                  <a:pos x="f70" y="f71"/>
                </a:cxn>
                <a:cxn ang="f52">
                  <a:pos x="f72" y="f71"/>
                </a:cxn>
                <a:cxn ang="f52">
                  <a:pos x="f73" y="f74"/>
                </a:cxn>
                <a:cxn ang="f52">
                  <a:pos x="f75" y="f71"/>
                </a:cxn>
                <a:cxn ang="f52">
                  <a:pos x="f76" y="f71"/>
                </a:cxn>
                <a:cxn ang="f52">
                  <a:pos x="f76" y="f69"/>
                </a:cxn>
                <a:cxn ang="f52">
                  <a:pos x="f77" y="f69"/>
                </a:cxn>
                <a:cxn ang="f52">
                  <a:pos x="f77" y="f78"/>
                </a:cxn>
                <a:cxn ang="f52">
                  <a:pos x="f68" y="f78"/>
                </a:cxn>
                <a:cxn ang="f52">
                  <a:pos x="f68" y="f69"/>
                </a:cxn>
              </a:cxnLst>
              <a:rect l="f64" t="f67" r="f65" b="f66"/>
              <a:pathLst>
                <a:path w="10860526" h="1498449">
                  <a:moveTo>
                    <a:pt x="f6" y="f8"/>
                  </a:moveTo>
                  <a:lnTo>
                    <a:pt x="f9" y="f8"/>
                  </a:lnTo>
                  <a:lnTo>
                    <a:pt x="f9" y="f10"/>
                  </a:lnTo>
                  <a:lnTo>
                    <a:pt x="f11" y="f10"/>
                  </a:lnTo>
                  <a:lnTo>
                    <a:pt x="f12" y="f13"/>
                  </a:lnTo>
                  <a:lnTo>
                    <a:pt x="f14" y="f10"/>
                  </a:lnTo>
                  <a:lnTo>
                    <a:pt x="f15" y="f10"/>
                  </a:lnTo>
                  <a:lnTo>
                    <a:pt x="f15" y="f8"/>
                  </a:lnTo>
                  <a:lnTo>
                    <a:pt x="f5" y="f8"/>
                  </a:lnTo>
                  <a:lnTo>
                    <a:pt x="f5" y="f16"/>
                  </a:lnTo>
                  <a:lnTo>
                    <a:pt x="f6" y="f16"/>
                  </a:lnTo>
                  <a:lnTo>
                    <a:pt x="f6" y="f8"/>
                  </a:lnTo>
                  <a:close/>
                </a:path>
              </a:pathLst>
            </a:custGeom>
            <a:solidFill>
              <a:srgbClr val="98B900"/>
            </a:solidFill>
            <a:ln w="12701" cap="flat">
              <a:solidFill>
                <a:srgbClr val="FFFFFF"/>
              </a:solidFill>
              <a:prstDash val="solid"/>
              <a:miter/>
            </a:ln>
          </p:spPr>
          <p:txBody>
            <a:bodyPr vert="horz" wrap="square" lIns="135130" tIns="135130" rIns="135130" bIns="1107621"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1</a:t>
              </a:r>
            </a:p>
          </p:txBody>
        </p:sp>
        <p:sp>
          <p:nvSpPr>
            <p:cNvPr id="11" name="Vrije vorm: vorm 10">
              <a:extLst>
                <a:ext uri="{FF2B5EF4-FFF2-40B4-BE49-F238E27FC236}">
                  <a16:creationId xmlns:a16="http://schemas.microsoft.com/office/drawing/2014/main" id="{445314A2-16C7-164F-B86A-701F78456911}"/>
                </a:ext>
              </a:extLst>
            </p:cNvPr>
            <p:cNvSpPr/>
            <p:nvPr/>
          </p:nvSpPr>
          <p:spPr>
            <a:xfrm>
              <a:off x="960001" y="2565001"/>
              <a:ext cx="10860529" cy="448037"/>
            </a:xfrm>
            <a:custGeom>
              <a:avLst/>
              <a:gdLst>
                <a:gd name="f0" fmla="val 10800000"/>
                <a:gd name="f1" fmla="val 5400000"/>
                <a:gd name="f2" fmla="val 180"/>
                <a:gd name="f3" fmla="val w"/>
                <a:gd name="f4" fmla="val h"/>
                <a:gd name="f5" fmla="val 0"/>
                <a:gd name="f6" fmla="val 10860526"/>
                <a:gd name="f7" fmla="val 448036"/>
                <a:gd name="f8" fmla="+- 0 0 -90"/>
                <a:gd name="f9" fmla="*/ f3 1 10860526"/>
                <a:gd name="f10" fmla="*/ f4 1 448036"/>
                <a:gd name="f11" fmla="+- f7 0 f5"/>
                <a:gd name="f12" fmla="+- f6 0 f5"/>
                <a:gd name="f13" fmla="*/ f8 f0 1"/>
                <a:gd name="f14" fmla="*/ f12 1 10860526"/>
                <a:gd name="f15" fmla="*/ f11 1 448036"/>
                <a:gd name="f16" fmla="*/ 0 f12 1"/>
                <a:gd name="f17" fmla="*/ 0 f11 1"/>
                <a:gd name="f18" fmla="*/ 10860526 f12 1"/>
                <a:gd name="f19" fmla="*/ 448036 f11 1"/>
                <a:gd name="f20" fmla="*/ f13 1 f2"/>
                <a:gd name="f21" fmla="*/ f16 1 10860526"/>
                <a:gd name="f22" fmla="*/ f17 1 448036"/>
                <a:gd name="f23" fmla="*/ f18 1 10860526"/>
                <a:gd name="f24" fmla="*/ f19 1 4480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036">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grpSp>
    </p:spTree>
    <p:extLst>
      <p:ext uri="{BB962C8B-B14F-4D97-AF65-F5344CB8AC3E}">
        <p14:creationId xmlns:p14="http://schemas.microsoft.com/office/powerpoint/2010/main" val="2246260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5EC6-B446-4EA6-7652-974300FD87DF}"/>
              </a:ext>
            </a:extLst>
          </p:cNvPr>
          <p:cNvSpPr txBox="1">
            <a:spLocks noGrp="1"/>
          </p:cNvSpPr>
          <p:nvPr>
            <p:ph type="title"/>
          </p:nvPr>
        </p:nvSpPr>
        <p:spPr>
          <a:xfrm>
            <a:off x="831847" y="1709735"/>
            <a:ext cx="10675199" cy="1753124"/>
          </a:xfrm>
        </p:spPr>
        <p:txBody>
          <a:bodyPr anchor="b"/>
          <a:lstStyle>
            <a:lvl1pPr>
              <a:lnSpc>
                <a:spcPct val="100000"/>
              </a:lnSpc>
              <a:defRPr sz="60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581609B0-BD8E-1113-4495-A76CE36FAB96}"/>
              </a:ext>
            </a:extLst>
          </p:cNvPr>
          <p:cNvSpPr txBox="1">
            <a:spLocks noGrp="1"/>
          </p:cNvSpPr>
          <p:nvPr>
            <p:ph type="body" idx="1"/>
          </p:nvPr>
        </p:nvSpPr>
        <p:spPr>
          <a:xfrm>
            <a:off x="831847" y="3539066"/>
            <a:ext cx="10675199" cy="2550581"/>
          </a:xfrm>
        </p:spPr>
        <p:txBody>
          <a:bodyPr anchor="ctr"/>
          <a:lstStyle>
            <a:lvl1pPr marL="0" indent="0">
              <a:buNone/>
              <a:defRPr sz="2400"/>
            </a:lvl1pPr>
          </a:lstStyle>
          <a:p>
            <a:pPr lvl="0"/>
            <a:r>
              <a:rPr lang="nl-NL"/>
              <a:t>Klikken om de tekststijl van het model te bewerken</a:t>
            </a:r>
          </a:p>
        </p:txBody>
      </p:sp>
      <p:sp>
        <p:nvSpPr>
          <p:cNvPr id="4" name="Slide Number Placeholder 5">
            <a:extLst>
              <a:ext uri="{FF2B5EF4-FFF2-40B4-BE49-F238E27FC236}">
                <a16:creationId xmlns:a16="http://schemas.microsoft.com/office/drawing/2014/main" id="{D7C338DC-EEA9-1C8C-2419-1E6B2DCA85C5}"/>
              </a:ext>
            </a:extLst>
          </p:cNvPr>
          <p:cNvSpPr txBox="1">
            <a:spLocks noGrp="1"/>
          </p:cNvSpPr>
          <p:nvPr>
            <p:ph type="sldNum" sz="quarter" idx="8"/>
          </p:nvPr>
        </p:nvSpPr>
        <p:spPr/>
        <p:txBody>
          <a:bodyPr/>
          <a:lstStyle>
            <a:lvl1pPr>
              <a:defRPr/>
            </a:lvl1pPr>
          </a:lstStyle>
          <a:p>
            <a:pPr lvl="0"/>
            <a:fld id="{7A65C70D-1981-494B-8CD4-F23B6F905CEF}" type="slidenum">
              <a:t>‹nr.›</a:t>
            </a:fld>
            <a:endParaRPr lang="nl-NL"/>
          </a:p>
        </p:txBody>
      </p:sp>
      <p:sp>
        <p:nvSpPr>
          <p:cNvPr id="5" name="Tijdelijke aanduiding voor voettekst 4">
            <a:extLst>
              <a:ext uri="{FF2B5EF4-FFF2-40B4-BE49-F238E27FC236}">
                <a16:creationId xmlns:a16="http://schemas.microsoft.com/office/drawing/2014/main" id="{E805FC40-F45E-B8D2-A988-86A247BBACED}"/>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284504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kop met foto variant 1">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314399BB-6EC1-6D17-3A82-6B1F34C0D682}"/>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443324B9-3DE0-294B-6956-E4812A9ECB7F}"/>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84BCE5A4-41F4-388A-21FA-E7BD4372236B}"/>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3866101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ekop met foto variant 2">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4A862926-F7BE-67E6-C890-BA3CF9BBB8E7}"/>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22448331-6BFC-B4AD-BB71-9F67266E4E39}"/>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EF383691-018C-EB88-E4BE-79C2A1193BD4}"/>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4117506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ekop met foto variant 3">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E2A79C7F-1C23-A24C-27EC-E744F8FBB2D1}"/>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B4C4DBC0-747E-66E7-89A9-BF70A2426D7E}"/>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D60081F9-4453-AD19-BEEC-14297F633A10}"/>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26267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ekop met foto variant 4">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DE845A5A-3B96-FBB2-6442-136AC980385D}"/>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BCBBC526-9BA9-8DA2-2CA4-797033AD5DED}"/>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E8369C42-916C-8318-947E-55CF8D312EFE}"/>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1701676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B4915B81-A656-DD3C-BED0-89835733E8E8}"/>
              </a:ext>
            </a:extLst>
          </p:cNvPr>
          <p:cNvPicPr>
            <a:picLocks noChangeAspect="1"/>
          </p:cNvPicPr>
          <p:nvPr/>
        </p:nvPicPr>
        <p:blipFill>
          <a:blip r:embed="rId16"/>
          <a:stretch>
            <a:fillRect/>
          </a:stretch>
        </p:blipFill>
        <p:spPr>
          <a:xfrm>
            <a:off x="0" y="6328699"/>
            <a:ext cx="12191996" cy="539578"/>
          </a:xfrm>
          <a:prstGeom prst="rect">
            <a:avLst/>
          </a:prstGeom>
          <a:noFill/>
          <a:ln cap="flat">
            <a:noFill/>
          </a:ln>
        </p:spPr>
      </p:pic>
      <p:sp>
        <p:nvSpPr>
          <p:cNvPr id="3" name="Title Placeholder 1">
            <a:extLst>
              <a:ext uri="{FF2B5EF4-FFF2-40B4-BE49-F238E27FC236}">
                <a16:creationId xmlns:a16="http://schemas.microsoft.com/office/drawing/2014/main" id="{118ED59E-E557-D6FD-3ECA-C993C32CEE90}"/>
              </a:ext>
            </a:extLst>
          </p:cNvPr>
          <p:cNvSpPr txBox="1">
            <a:spLocks noGrp="1"/>
          </p:cNvSpPr>
          <p:nvPr>
            <p:ph type="title"/>
          </p:nvPr>
        </p:nvSpPr>
        <p:spPr>
          <a:xfrm>
            <a:off x="960001" y="0"/>
            <a:ext cx="8732638" cy="1799996"/>
          </a:xfrm>
          <a:prstGeom prst="rect">
            <a:avLst/>
          </a:prstGeom>
          <a:noFill/>
          <a:ln>
            <a:noFill/>
          </a:ln>
        </p:spPr>
        <p:txBody>
          <a:bodyPr vert="horz" wrap="square" lIns="91440" tIns="45720" rIns="91440" bIns="45720" anchor="ctr" anchorCtr="0" compatLnSpc="1">
            <a:normAutofit/>
          </a:bodyPr>
          <a:lstStyle/>
          <a:p>
            <a:pPr lvl="0"/>
            <a:r>
              <a:rPr lang="nl-NL"/>
              <a:t>Klik om stijl te bewerken</a:t>
            </a:r>
            <a:endParaRPr lang="en-US"/>
          </a:p>
        </p:txBody>
      </p:sp>
      <p:sp>
        <p:nvSpPr>
          <p:cNvPr id="4" name="Text Placeholder 2">
            <a:extLst>
              <a:ext uri="{FF2B5EF4-FFF2-40B4-BE49-F238E27FC236}">
                <a16:creationId xmlns:a16="http://schemas.microsoft.com/office/drawing/2014/main" id="{09026D02-318C-1638-8486-066BA7A42204}"/>
              </a:ext>
            </a:extLst>
          </p:cNvPr>
          <p:cNvSpPr txBox="1">
            <a:spLocks noGrp="1"/>
          </p:cNvSpPr>
          <p:nvPr>
            <p:ph type="body" idx="1"/>
          </p:nvPr>
        </p:nvSpPr>
        <p:spPr>
          <a:xfrm>
            <a:off x="960001" y="1825627"/>
            <a:ext cx="10547055"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Slide Number Placeholder 5">
            <a:extLst>
              <a:ext uri="{FF2B5EF4-FFF2-40B4-BE49-F238E27FC236}">
                <a16:creationId xmlns:a16="http://schemas.microsoft.com/office/drawing/2014/main" id="{6776FE17-E1A6-7153-816C-60E9D7C7F2F4}"/>
              </a:ext>
            </a:extLst>
          </p:cNvPr>
          <p:cNvSpPr txBox="1">
            <a:spLocks noGrp="1"/>
          </p:cNvSpPr>
          <p:nvPr>
            <p:ph type="sldNum" sz="quarter" idx="4"/>
          </p:nvPr>
        </p:nvSpPr>
        <p:spPr>
          <a:xfrm>
            <a:off x="8610603" y="6328699"/>
            <a:ext cx="2896453" cy="529300"/>
          </a:xfrm>
          <a:prstGeom prst="rect">
            <a:avLst/>
          </a:prstGeom>
          <a:noFill/>
          <a:ln>
            <a:noFill/>
          </a:ln>
        </p:spPr>
        <p:txBody>
          <a:bodyPr vert="horz" wrap="square" lIns="91440" tIns="45720" rIns="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FFFFFF"/>
                </a:solidFill>
                <a:uFillTx/>
                <a:latin typeface="Arial"/>
              </a:defRPr>
            </a:lvl1pPr>
          </a:lstStyle>
          <a:p>
            <a:pPr lvl="0"/>
            <a:fld id="{4F820D23-2602-468D-BFE9-E2253D801C5E}" type="slidenum">
              <a:t>‹nr.›</a:t>
            </a:fld>
            <a:endParaRPr lang="nl-NL"/>
          </a:p>
        </p:txBody>
      </p:sp>
      <p:sp>
        <p:nvSpPr>
          <p:cNvPr id="6" name="Tijdelijke aanduiding voor voettekst 4">
            <a:extLst>
              <a:ext uri="{FF2B5EF4-FFF2-40B4-BE49-F238E27FC236}">
                <a16:creationId xmlns:a16="http://schemas.microsoft.com/office/drawing/2014/main" id="{5A8DE88B-4512-6F3D-85FE-EC770609C653}"/>
              </a:ext>
            </a:extLst>
          </p:cNvPr>
          <p:cNvSpPr txBox="1">
            <a:spLocks noGrp="1"/>
          </p:cNvSpPr>
          <p:nvPr>
            <p:ph type="ftr" sz="quarter" idx="3"/>
          </p:nvPr>
        </p:nvSpPr>
        <p:spPr>
          <a:xfrm>
            <a:off x="960001" y="6328699"/>
            <a:ext cx="4114800" cy="52930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50" baseline="0">
                <a:solidFill>
                  <a:srgbClr val="FFFFFF"/>
                </a:solidFill>
                <a:uFillTx/>
                <a:latin typeface="Arial"/>
              </a:defRPr>
            </a:lvl1pPr>
          </a:lstStyle>
          <a:p>
            <a:pPr lvl="0"/>
            <a:r>
              <a:rPr lang="nl-NL"/>
              <a:t>Titel presentatie</a:t>
            </a:r>
          </a:p>
        </p:txBody>
      </p:sp>
      <p:pic>
        <p:nvPicPr>
          <p:cNvPr id="7" name="Afbeelding 10">
            <a:extLst>
              <a:ext uri="{FF2B5EF4-FFF2-40B4-BE49-F238E27FC236}">
                <a16:creationId xmlns:a16="http://schemas.microsoft.com/office/drawing/2014/main" id="{D700C733-68B8-47C2-3ADC-A6D351D1DE4D}"/>
              </a:ext>
            </a:extLst>
          </p:cNvPr>
          <p:cNvPicPr>
            <a:picLocks noChangeAspect="1"/>
          </p:cNvPicPr>
          <p:nvPr/>
        </p:nvPicPr>
        <p:blipFill>
          <a:blip r:embed="rId17"/>
          <a:stretch>
            <a:fillRect/>
          </a:stretch>
        </p:blipFill>
        <p:spPr>
          <a:xfrm>
            <a:off x="10042151" y="539998"/>
            <a:ext cx="1464905" cy="71999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FF7D00"/>
          </a:solidFill>
          <a:uFillTx/>
          <a:latin typeface="Arial"/>
        </a:defRPr>
      </a:lvl1pPr>
    </p:titleStyle>
    <p:bodyStyle>
      <a:lvl1pPr marL="228600" marR="0" lvl="0" indent="-228600" algn="l" defTabSz="914400" rtl="0" fontAlgn="auto" hangingPunct="1">
        <a:lnSpc>
          <a:spcPct val="120000"/>
        </a:lnSpc>
        <a:spcBef>
          <a:spcPts val="1000"/>
        </a:spcBef>
        <a:spcAft>
          <a:spcPts val="0"/>
        </a:spcAft>
        <a:buSzPct val="100000"/>
        <a:buFont typeface="Arial" pitchFamily="34"/>
        <a:buChar char="•"/>
        <a:tabLst/>
        <a:defRPr lang="nl-NL" sz="2800" b="0" i="0" u="none" strike="noStrike" kern="1200" cap="none" spc="0" baseline="0">
          <a:solidFill>
            <a:srgbClr val="40413F"/>
          </a:solidFill>
          <a:uFillTx/>
          <a:latin typeface="Arial"/>
        </a:defRPr>
      </a:lvl1pPr>
      <a:lvl2pPr marL="685800" marR="0" lvl="1" indent="-228600" algn="l" defTabSz="914400" rtl="0" fontAlgn="auto" hangingPunct="1">
        <a:lnSpc>
          <a:spcPct val="120000"/>
        </a:lnSpc>
        <a:spcBef>
          <a:spcPts val="500"/>
        </a:spcBef>
        <a:spcAft>
          <a:spcPts val="0"/>
        </a:spcAft>
        <a:buSzPct val="100000"/>
        <a:buFont typeface="Arial" pitchFamily="34"/>
        <a:buChar char="•"/>
        <a:tabLst/>
        <a:defRPr lang="nl-NL" sz="2400" b="0" i="0" u="none" strike="noStrike" kern="1200" cap="none" spc="0" baseline="0">
          <a:solidFill>
            <a:srgbClr val="40413F"/>
          </a:solidFill>
          <a:uFillTx/>
          <a:latin typeface="Arial"/>
        </a:defRPr>
      </a:lvl2pPr>
      <a:lvl3pPr marL="1143000" marR="0" lvl="2" indent="-228600" algn="l" defTabSz="914400" rtl="0" fontAlgn="auto" hangingPunct="1">
        <a:lnSpc>
          <a:spcPct val="120000"/>
        </a:lnSpc>
        <a:spcBef>
          <a:spcPts val="500"/>
        </a:spcBef>
        <a:spcAft>
          <a:spcPts val="0"/>
        </a:spcAft>
        <a:buSzPct val="100000"/>
        <a:buFont typeface="Arial" pitchFamily="34"/>
        <a:buChar char="•"/>
        <a:tabLst/>
        <a:defRPr lang="nl-NL" sz="2000" b="0" i="0" u="none" strike="noStrike" kern="1200" cap="none" spc="0" baseline="0">
          <a:solidFill>
            <a:srgbClr val="40413F"/>
          </a:solidFill>
          <a:uFillTx/>
          <a:latin typeface="Arial"/>
        </a:defRPr>
      </a:lvl3pPr>
      <a:lvl4pPr marL="1600200" marR="0" lvl="3" indent="-228600" algn="l" defTabSz="914400" rtl="0" fontAlgn="auto" hangingPunct="1">
        <a:lnSpc>
          <a:spcPct val="120000"/>
        </a:lnSpc>
        <a:spcBef>
          <a:spcPts val="500"/>
        </a:spcBef>
        <a:spcAft>
          <a:spcPts val="0"/>
        </a:spcAft>
        <a:buSzPct val="100000"/>
        <a:buFont typeface="Arial" pitchFamily="34"/>
        <a:buChar char="•"/>
        <a:tabLst/>
        <a:defRPr lang="nl-NL" sz="1800" b="0" i="0" u="none" strike="noStrike" kern="1200" cap="none" spc="0" baseline="0">
          <a:solidFill>
            <a:srgbClr val="40413F"/>
          </a:solidFill>
          <a:uFillTx/>
          <a:latin typeface="Arial"/>
        </a:defRPr>
      </a:lvl4pPr>
      <a:lvl5pPr marL="2057400" marR="0" lvl="4" indent="-228600" algn="l" defTabSz="914400" rtl="0" fontAlgn="auto" hangingPunct="1">
        <a:lnSpc>
          <a:spcPct val="120000"/>
        </a:lnSpc>
        <a:spcBef>
          <a:spcPts val="500"/>
        </a:spcBef>
        <a:spcAft>
          <a:spcPts val="0"/>
        </a:spcAft>
        <a:buSzPct val="100000"/>
        <a:buFont typeface="Arial" pitchFamily="34"/>
        <a:buChar char="•"/>
        <a:tabLst/>
        <a:defRPr lang="nl-NL" sz="1800" b="0" i="0" u="none" strike="noStrike" kern="1200" cap="none" spc="0" baseline="0">
          <a:solidFill>
            <a:srgbClr val="40413F"/>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8DDED-B1E4-BB66-E09E-50BE5D4C5669}"/>
              </a:ext>
            </a:extLst>
          </p:cNvPr>
          <p:cNvSpPr txBox="1">
            <a:spLocks noGrp="1"/>
          </p:cNvSpPr>
          <p:nvPr>
            <p:ph type="title"/>
          </p:nvPr>
        </p:nvSpPr>
        <p:spPr>
          <a:xfrm>
            <a:off x="0" y="5705645"/>
            <a:ext cx="12191999" cy="775063"/>
          </a:xfrm>
        </p:spPr>
        <p:txBody>
          <a:bodyPr>
            <a:noAutofit/>
          </a:bodyPr>
          <a:lstStyle/>
          <a:p>
            <a:pPr lvl="0" algn="ctr"/>
            <a:r>
              <a:rPr lang="nl-NL" sz="4000" dirty="0"/>
              <a:t>Kennisbases pabo |  positionering &amp; structurering</a:t>
            </a:r>
            <a:br>
              <a:rPr lang="nl-NL" sz="4000" dirty="0"/>
            </a:br>
            <a:br>
              <a:rPr lang="nl-NL" sz="4000" dirty="0"/>
            </a:br>
            <a:endParaRPr lang="nl-NL" sz="4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25E3-70F4-6EC6-5ABB-5EE75FFA63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76861F-4C66-0A29-FB60-3470D7C5E26E}"/>
              </a:ext>
            </a:extLst>
          </p:cNvPr>
          <p:cNvSpPr>
            <a:spLocks noGrp="1"/>
          </p:cNvSpPr>
          <p:nvPr>
            <p:ph type="title"/>
          </p:nvPr>
        </p:nvSpPr>
        <p:spPr/>
        <p:txBody>
          <a:bodyPr>
            <a:normAutofit/>
          </a:bodyPr>
          <a:lstStyle/>
          <a:p>
            <a:r>
              <a:rPr lang="nl-NL" dirty="0"/>
              <a:t>Formulering | </a:t>
            </a:r>
            <a:r>
              <a:rPr lang="nl-NL" sz="3600" dirty="0"/>
              <a:t>niveau en detail</a:t>
            </a:r>
          </a:p>
        </p:txBody>
      </p:sp>
      <p:pic>
        <p:nvPicPr>
          <p:cNvPr id="6" name="Afbeelding 5">
            <a:extLst>
              <a:ext uri="{FF2B5EF4-FFF2-40B4-BE49-F238E27FC236}">
                <a16:creationId xmlns:a16="http://schemas.microsoft.com/office/drawing/2014/main" id="{AB2A4E51-187E-EE9F-BC1B-947CB3B83223}"/>
              </a:ext>
            </a:extLst>
          </p:cNvPr>
          <p:cNvPicPr>
            <a:picLocks noChangeAspect="1"/>
          </p:cNvPicPr>
          <p:nvPr/>
        </p:nvPicPr>
        <p:blipFill>
          <a:blip r:embed="rId2"/>
          <a:stretch>
            <a:fillRect/>
          </a:stretch>
        </p:blipFill>
        <p:spPr>
          <a:xfrm>
            <a:off x="960001" y="2862183"/>
            <a:ext cx="10404000" cy="2111340"/>
          </a:xfrm>
          <a:prstGeom prst="rect">
            <a:avLst/>
          </a:prstGeom>
        </p:spPr>
      </p:pic>
    </p:spTree>
    <p:extLst>
      <p:ext uri="{BB962C8B-B14F-4D97-AF65-F5344CB8AC3E}">
        <p14:creationId xmlns:p14="http://schemas.microsoft.com/office/powerpoint/2010/main" val="28928526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FA422-DFD8-ADDA-07D2-EB5A1244E3D4}"/>
              </a:ext>
            </a:extLst>
          </p:cNvPr>
          <p:cNvSpPr>
            <a:spLocks noGrp="1"/>
          </p:cNvSpPr>
          <p:nvPr>
            <p:ph type="title"/>
          </p:nvPr>
        </p:nvSpPr>
        <p:spPr/>
        <p:txBody>
          <a:bodyPr>
            <a:normAutofit/>
          </a:bodyPr>
          <a:lstStyle/>
          <a:p>
            <a:r>
              <a:rPr lang="nl-NL" sz="4000" dirty="0"/>
              <a:t> Kerndoelen | </a:t>
            </a:r>
            <a:r>
              <a:rPr lang="nl-NL" sz="3600" dirty="0"/>
              <a:t>verbinding en termen</a:t>
            </a:r>
          </a:p>
        </p:txBody>
      </p:sp>
      <p:pic>
        <p:nvPicPr>
          <p:cNvPr id="5" name="Tijdelijke aanduiding voor inhoud 4">
            <a:extLst>
              <a:ext uri="{FF2B5EF4-FFF2-40B4-BE49-F238E27FC236}">
                <a16:creationId xmlns:a16="http://schemas.microsoft.com/office/drawing/2014/main" id="{76878FF6-9111-94FD-0BB6-BAD9ED2FBC8E}"/>
              </a:ext>
            </a:extLst>
          </p:cNvPr>
          <p:cNvPicPr>
            <a:picLocks noGrp="1" noChangeAspect="1"/>
          </p:cNvPicPr>
          <p:nvPr>
            <p:ph idx="4294967295"/>
          </p:nvPr>
        </p:nvPicPr>
        <p:blipFill>
          <a:blip r:embed="rId2"/>
          <a:srcRect b="3283"/>
          <a:stretch>
            <a:fillRect/>
          </a:stretch>
        </p:blipFill>
        <p:spPr>
          <a:xfrm>
            <a:off x="960001" y="1395664"/>
            <a:ext cx="10094193" cy="4270532"/>
          </a:xfrm>
          <a:prstGeom prst="rect">
            <a:avLst/>
          </a:prstGeom>
          <a:noFill/>
          <a:ln>
            <a:solidFill>
              <a:schemeClr val="accent2"/>
            </a:solidFill>
          </a:ln>
        </p:spPr>
      </p:pic>
      <p:sp>
        <p:nvSpPr>
          <p:cNvPr id="7" name="Tekstvak 6">
            <a:extLst>
              <a:ext uri="{FF2B5EF4-FFF2-40B4-BE49-F238E27FC236}">
                <a16:creationId xmlns:a16="http://schemas.microsoft.com/office/drawing/2014/main" id="{54464C75-8912-26B5-9EC0-4CCE5CDD9442}"/>
              </a:ext>
            </a:extLst>
          </p:cNvPr>
          <p:cNvSpPr txBox="1"/>
          <p:nvPr/>
        </p:nvSpPr>
        <p:spPr>
          <a:xfrm>
            <a:off x="960001" y="5879115"/>
            <a:ext cx="9694446" cy="369332"/>
          </a:xfrm>
          <a:prstGeom prst="rect">
            <a:avLst/>
          </a:prstGeom>
          <a:noFill/>
        </p:spPr>
        <p:txBody>
          <a:bodyPr wrap="square">
            <a:spAutoFit/>
          </a:bodyPr>
          <a:lstStyle/>
          <a:p>
            <a:r>
              <a:rPr lang="nl-NL" dirty="0">
                <a:latin typeface="Calibri Light" panose="020F0302020204030204" pitchFamily="34" charset="0"/>
                <a:ea typeface="Aptos" panose="020B0004020202020204" pitchFamily="34" charset="0"/>
              </a:rPr>
              <a:t>Naar </a:t>
            </a:r>
            <a:r>
              <a:rPr lang="nl-NL" sz="1800" dirty="0">
                <a:effectLst/>
                <a:latin typeface="Calibri Light" panose="020F0302020204030204" pitchFamily="34" charset="0"/>
                <a:ea typeface="Aptos" panose="020B0004020202020204" pitchFamily="34" charset="0"/>
              </a:rPr>
              <a:t>de leerstof van een leergebied wordt verwezen met terminologie conform de kerndoelen. </a:t>
            </a:r>
            <a:endParaRPr lang="nl-NL" dirty="0"/>
          </a:p>
        </p:txBody>
      </p:sp>
    </p:spTree>
    <p:extLst>
      <p:ext uri="{BB962C8B-B14F-4D97-AF65-F5344CB8AC3E}">
        <p14:creationId xmlns:p14="http://schemas.microsoft.com/office/powerpoint/2010/main" val="630000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CD09-49A1-0239-4D47-E970855088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0089B5-4A8A-6D15-33A1-C71693287BA9}"/>
              </a:ext>
            </a:extLst>
          </p:cNvPr>
          <p:cNvSpPr>
            <a:spLocks noGrp="1"/>
          </p:cNvSpPr>
          <p:nvPr>
            <p:ph type="title"/>
          </p:nvPr>
        </p:nvSpPr>
        <p:spPr/>
        <p:txBody>
          <a:bodyPr/>
          <a:lstStyle/>
          <a:p>
            <a:r>
              <a:rPr lang="nl-NL" dirty="0"/>
              <a:t>Herijking kennisbases</a:t>
            </a:r>
          </a:p>
        </p:txBody>
      </p:sp>
      <p:sp>
        <p:nvSpPr>
          <p:cNvPr id="3" name="Tijdelijke aanduiding voor inhoud 2">
            <a:extLst>
              <a:ext uri="{FF2B5EF4-FFF2-40B4-BE49-F238E27FC236}">
                <a16:creationId xmlns:a16="http://schemas.microsoft.com/office/drawing/2014/main" id="{2141F74F-2D00-25B4-1322-A8D8FFF6A3EC}"/>
              </a:ext>
            </a:extLst>
          </p:cNvPr>
          <p:cNvSpPr>
            <a:spLocks noGrp="1"/>
          </p:cNvSpPr>
          <p:nvPr>
            <p:ph idx="4294967295"/>
          </p:nvPr>
        </p:nvSpPr>
        <p:spPr>
          <a:xfrm>
            <a:off x="960001" y="1825627"/>
            <a:ext cx="10547055" cy="4351336"/>
          </a:xfrm>
        </p:spPr>
        <p:txBody>
          <a:bodyPr/>
          <a:lstStyle/>
          <a:p>
            <a:r>
              <a:rPr lang="nl-NL" dirty="0">
                <a:solidFill>
                  <a:schemeClr val="bg1">
                    <a:lumMod val="75000"/>
                  </a:schemeClr>
                </a:solidFill>
              </a:rPr>
              <a:t>Positionering</a:t>
            </a:r>
          </a:p>
          <a:p>
            <a:r>
              <a:rPr lang="nl-NL" dirty="0">
                <a:solidFill>
                  <a:schemeClr val="bg1">
                    <a:lumMod val="75000"/>
                  </a:schemeClr>
                </a:solidFill>
              </a:rPr>
              <a:t>Structureringsprincipes gericht op samenhang </a:t>
            </a:r>
            <a:br>
              <a:rPr lang="nl-NL" dirty="0"/>
            </a:br>
            <a:endParaRPr lang="nl-NL" dirty="0"/>
          </a:p>
          <a:p>
            <a:r>
              <a:rPr lang="nl-NL" dirty="0"/>
              <a:t>Opbouw kennisbasis en voorbeelden</a:t>
            </a:r>
          </a:p>
          <a:p>
            <a:r>
              <a:rPr lang="nl-NL" dirty="0"/>
              <a:t>Wens om klankbordgroep te betrekken bij afbakening en uitlijning startbekwaamheid </a:t>
            </a:r>
          </a:p>
          <a:p>
            <a:endParaRPr lang="nl-NL" dirty="0"/>
          </a:p>
          <a:p>
            <a:pPr marL="0" indent="0">
              <a:buNone/>
            </a:pPr>
            <a:endParaRPr lang="nl-NL" dirty="0"/>
          </a:p>
          <a:p>
            <a:pPr marL="0" indent="0">
              <a:buNone/>
            </a:pPr>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9130734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13B5-A237-BD7D-8761-F96AACD8C7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F69ECC-24FC-9B3F-2F4D-B659FAC0E39E}"/>
              </a:ext>
            </a:extLst>
          </p:cNvPr>
          <p:cNvSpPr>
            <a:spLocks noGrp="1"/>
          </p:cNvSpPr>
          <p:nvPr>
            <p:ph type="title"/>
          </p:nvPr>
        </p:nvSpPr>
        <p:spPr/>
        <p:txBody>
          <a:bodyPr/>
          <a:lstStyle/>
          <a:p>
            <a:r>
              <a:rPr lang="nl-NL" dirty="0"/>
              <a:t>Opbouw van een kennisbasis</a:t>
            </a:r>
          </a:p>
        </p:txBody>
      </p:sp>
      <p:sp>
        <p:nvSpPr>
          <p:cNvPr id="3" name="Tijdelijke aanduiding voor inhoud 2">
            <a:extLst>
              <a:ext uri="{FF2B5EF4-FFF2-40B4-BE49-F238E27FC236}">
                <a16:creationId xmlns:a16="http://schemas.microsoft.com/office/drawing/2014/main" id="{BAAE7BBC-B154-3E9E-5519-A70A8E9CC8C0}"/>
              </a:ext>
            </a:extLst>
          </p:cNvPr>
          <p:cNvSpPr>
            <a:spLocks noGrp="1"/>
          </p:cNvSpPr>
          <p:nvPr>
            <p:ph idx="4294967295"/>
          </p:nvPr>
        </p:nvSpPr>
        <p:spPr>
          <a:xfrm>
            <a:off x="723840" y="1583145"/>
            <a:ext cx="10744319" cy="4901184"/>
          </a:xfrm>
        </p:spPr>
        <p:txBody>
          <a:bodyPr>
            <a:normAutofit/>
          </a:bodyPr>
          <a:lstStyle/>
          <a:p>
            <a:r>
              <a:rPr lang="nl-NL" sz="2200" dirty="0"/>
              <a:t>Elke kennisbasis bestaat uit een domeinen, die zijn onderverdeeld in een x-tal kernconcepten.</a:t>
            </a:r>
          </a:p>
          <a:p>
            <a:r>
              <a:rPr lang="nl-NL" sz="2200" dirty="0"/>
              <a:t>Hierin komen de inhoud (de uitgangspunten van het vak) en de didactiek (specifieke didactische principes) in samenhang naar voren</a:t>
            </a:r>
          </a:p>
          <a:p>
            <a:pPr fontAlgn="base"/>
            <a:r>
              <a:rPr lang="nl-NL" sz="2200" dirty="0"/>
              <a:t>Een kernconcept is opgebouwd aan de hand van de volgende structuur, in navolging van de gehanteerde structuur van de kerndoelen door Stichting Leerplanontwikkeling (SLO):</a:t>
            </a:r>
          </a:p>
          <a:p>
            <a:pPr lvl="1" fontAlgn="base"/>
            <a:r>
              <a:rPr lang="nl-NL" sz="1900" dirty="0"/>
              <a:t>Kernconcept: beschrijft in hoofdlijnen wat een startbekwame leraar moet kennen en kunnen   </a:t>
            </a:r>
          </a:p>
          <a:p>
            <a:pPr lvl="1" fontAlgn="base"/>
            <a:r>
              <a:rPr lang="nl-NL" sz="1900" dirty="0" err="1"/>
              <a:t>Doelzin</a:t>
            </a:r>
            <a:r>
              <a:rPr lang="nl-NL" sz="1900" dirty="0"/>
              <a:t>: biedt een meer specifieke uitwerking van het kernconcept</a:t>
            </a:r>
          </a:p>
          <a:p>
            <a:pPr lvl="1" fontAlgn="base"/>
            <a:r>
              <a:rPr lang="nl-NL" sz="1900" dirty="0"/>
              <a:t>Het gaat hierbij om: biedt een verdere concretisering van de </a:t>
            </a:r>
            <a:r>
              <a:rPr lang="nl-NL" sz="1900" dirty="0" err="1"/>
              <a:t>doelzin</a:t>
            </a:r>
            <a:endParaRPr lang="nl-NL" sz="1900" dirty="0"/>
          </a:p>
          <a:p>
            <a:pPr lvl="1" fontAlgn="base"/>
            <a:r>
              <a:rPr lang="nl-NL" sz="1900" dirty="0"/>
              <a:t>Te denken valt aan: voorbeelden die helpen begrijpen waar het in het kernconcept om gaat </a:t>
            </a:r>
          </a:p>
          <a:p>
            <a:endParaRPr lang="nl-NL" sz="1800" dirty="0"/>
          </a:p>
          <a:p>
            <a:endParaRPr lang="nl-NL" sz="2000" dirty="0"/>
          </a:p>
          <a:p>
            <a:endParaRPr lang="nl-NL" sz="2000" dirty="0"/>
          </a:p>
        </p:txBody>
      </p:sp>
    </p:spTree>
    <p:extLst>
      <p:ext uri="{BB962C8B-B14F-4D97-AF65-F5344CB8AC3E}">
        <p14:creationId xmlns:p14="http://schemas.microsoft.com/office/powerpoint/2010/main" val="9884171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B84C-360D-33EF-A31B-989404D47601}"/>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391F2F-494C-9F50-E513-4A145B2C6516}"/>
              </a:ext>
            </a:extLst>
          </p:cNvPr>
          <p:cNvSpPr>
            <a:spLocks noGrp="1"/>
          </p:cNvSpPr>
          <p:nvPr>
            <p:ph idx="4294967295"/>
          </p:nvPr>
        </p:nvSpPr>
        <p:spPr>
          <a:xfrm>
            <a:off x="621673" y="1094107"/>
            <a:ext cx="10547055" cy="4351336"/>
          </a:xfrm>
        </p:spPr>
        <p:txBody>
          <a:bodyPr anchor="ctr">
            <a:normAutofit/>
          </a:bodyPr>
          <a:lstStyle/>
          <a:p>
            <a:pPr marL="0" indent="0" algn="ctr">
              <a:buNone/>
            </a:pPr>
            <a:r>
              <a:rPr lang="nl-NL" sz="4400" dirty="0">
                <a:solidFill>
                  <a:schemeClr val="accent2"/>
                </a:solidFill>
              </a:rPr>
              <a:t>Een aantal voorbeelden</a:t>
            </a:r>
          </a:p>
        </p:txBody>
      </p:sp>
    </p:spTree>
    <p:extLst>
      <p:ext uri="{BB962C8B-B14F-4D97-AF65-F5344CB8AC3E}">
        <p14:creationId xmlns:p14="http://schemas.microsoft.com/office/powerpoint/2010/main" val="40671841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196A-CEB1-19B6-AA1A-DC78385C87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7A52E2-A40D-F17E-0669-4E2ED88FDB5E}"/>
              </a:ext>
            </a:extLst>
          </p:cNvPr>
          <p:cNvSpPr>
            <a:spLocks noGrp="1"/>
          </p:cNvSpPr>
          <p:nvPr>
            <p:ph type="title"/>
          </p:nvPr>
        </p:nvSpPr>
        <p:spPr/>
        <p:txBody>
          <a:bodyPr>
            <a:normAutofit/>
          </a:bodyPr>
          <a:lstStyle/>
          <a:p>
            <a:pPr fontAlgn="base"/>
            <a:r>
              <a:rPr lang="nl-NL" sz="3600" dirty="0"/>
              <a:t>Bewegen en sport</a:t>
            </a:r>
          </a:p>
        </p:txBody>
      </p:sp>
      <p:sp>
        <p:nvSpPr>
          <p:cNvPr id="3" name="Tijdelijke aanduiding voor inhoud 2">
            <a:extLst>
              <a:ext uri="{FF2B5EF4-FFF2-40B4-BE49-F238E27FC236}">
                <a16:creationId xmlns:a16="http://schemas.microsoft.com/office/drawing/2014/main" id="{C5058E1E-3B0C-9197-495E-7A5A31B1DBE1}"/>
              </a:ext>
            </a:extLst>
          </p:cNvPr>
          <p:cNvSpPr>
            <a:spLocks noGrp="1"/>
          </p:cNvSpPr>
          <p:nvPr>
            <p:ph idx="4294967295"/>
          </p:nvPr>
        </p:nvSpPr>
        <p:spPr>
          <a:xfrm>
            <a:off x="960001" y="1362456"/>
            <a:ext cx="10547055" cy="5193791"/>
          </a:xfrm>
        </p:spPr>
        <p:txBody>
          <a:bodyPr>
            <a:normAutofit/>
          </a:bodyPr>
          <a:lstStyle/>
          <a:p>
            <a:pPr marL="0" indent="0">
              <a:buNone/>
            </a:pPr>
            <a:r>
              <a:rPr lang="nl-NL" sz="1500" b="1" dirty="0"/>
              <a:t>Domein: </a:t>
            </a:r>
            <a:r>
              <a:rPr lang="nl-NL" sz="1500" dirty="0"/>
              <a:t>buiten bewegen</a:t>
            </a:r>
          </a:p>
          <a:p>
            <a:pPr marL="0" indent="0">
              <a:buNone/>
            </a:pPr>
            <a:r>
              <a:rPr lang="nl-NL" sz="1500" b="1" dirty="0" err="1"/>
              <a:t>Doelzin</a:t>
            </a:r>
            <a:r>
              <a:rPr lang="nl-NL" sz="1500" dirty="0"/>
              <a:t>: de leraar bevordert het bewegen en welbevinden van de leerlingen op het schoolplein.</a:t>
            </a:r>
          </a:p>
          <a:p>
            <a:pPr marL="0" indent="0">
              <a:buNone/>
            </a:pPr>
            <a:r>
              <a:rPr lang="nl-NL" sz="1500" b="1" dirty="0"/>
              <a:t>Het gaat hierbij om:</a:t>
            </a:r>
          </a:p>
          <a:p>
            <a:r>
              <a:rPr lang="nl-NL" sz="1300" dirty="0"/>
              <a:t>Arrangeren en initiëren van activiteiten tijdens buitenspelen.</a:t>
            </a:r>
          </a:p>
          <a:p>
            <a:r>
              <a:rPr lang="nl-NL" sz="1300" dirty="0"/>
              <a:t>Begeleiden en motiveren tijdens activiteiten.</a:t>
            </a:r>
          </a:p>
          <a:p>
            <a:r>
              <a:rPr lang="nl-NL" sz="1300" dirty="0"/>
              <a:t>Signaleren van kansen en uitdagingen voor het welbevinden van de individuele leerling en de groep als geheel.</a:t>
            </a:r>
          </a:p>
          <a:p>
            <a:r>
              <a:rPr lang="nl-NL" sz="1300" dirty="0"/>
              <a:t>Signaleren van kansen en uitdagingen van de brede motorische ontwikkeling van de individuele leerling.</a:t>
            </a:r>
          </a:p>
          <a:p>
            <a:r>
              <a:rPr lang="nl-NL" sz="1300" dirty="0"/>
              <a:t>Past omgangsregels van de school toe tijdens het buitenspelen.</a:t>
            </a:r>
          </a:p>
          <a:p>
            <a:pPr marL="0" indent="0">
              <a:buNone/>
            </a:pPr>
            <a:r>
              <a:rPr lang="nl-NL" sz="1500" b="1" dirty="0"/>
              <a:t>Te denken valt aan: </a:t>
            </a:r>
          </a:p>
          <a:p>
            <a:r>
              <a:rPr lang="nl-NL" sz="1300" dirty="0"/>
              <a:t>Een gezamenlijke activiteit met de groep uitvoeren </a:t>
            </a:r>
          </a:p>
          <a:p>
            <a:r>
              <a:rPr lang="nl-NL" sz="1300" dirty="0"/>
              <a:t>Het begeleiden van een winst en verlies onderdeel op het schoolplein </a:t>
            </a:r>
          </a:p>
          <a:p>
            <a:r>
              <a:rPr lang="nl-NL" sz="1300" dirty="0"/>
              <a:t>Signaleren/analyseren van (pest) gedrag op het schoolplein </a:t>
            </a:r>
          </a:p>
          <a:p>
            <a:endParaRPr lang="nl-NL" sz="1300" dirty="0"/>
          </a:p>
        </p:txBody>
      </p:sp>
    </p:spTree>
    <p:extLst>
      <p:ext uri="{BB962C8B-B14F-4D97-AF65-F5344CB8AC3E}">
        <p14:creationId xmlns:p14="http://schemas.microsoft.com/office/powerpoint/2010/main" val="14535406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ECF8-C7FE-8659-0B69-9AD19428B6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B7B71C-00E9-91F6-2014-108F6E087187}"/>
              </a:ext>
            </a:extLst>
          </p:cNvPr>
          <p:cNvSpPr>
            <a:spLocks noGrp="1"/>
          </p:cNvSpPr>
          <p:nvPr>
            <p:ph type="title"/>
          </p:nvPr>
        </p:nvSpPr>
        <p:spPr>
          <a:xfrm>
            <a:off x="964308" y="-102742"/>
            <a:ext cx="8732638" cy="1799996"/>
          </a:xfrm>
        </p:spPr>
        <p:txBody>
          <a:bodyPr>
            <a:normAutofit/>
          </a:bodyPr>
          <a:lstStyle/>
          <a:p>
            <a:r>
              <a:rPr lang="nl-NL" sz="3600" dirty="0"/>
              <a:t>Rekenen en wiskunde</a:t>
            </a:r>
          </a:p>
        </p:txBody>
      </p:sp>
      <p:sp>
        <p:nvSpPr>
          <p:cNvPr id="3" name="Tijdelijke aanduiding voor inhoud 2">
            <a:extLst>
              <a:ext uri="{FF2B5EF4-FFF2-40B4-BE49-F238E27FC236}">
                <a16:creationId xmlns:a16="http://schemas.microsoft.com/office/drawing/2014/main" id="{908C4733-9C2B-9695-42EC-FAAF306AB7C3}"/>
              </a:ext>
            </a:extLst>
          </p:cNvPr>
          <p:cNvSpPr>
            <a:spLocks noGrp="1"/>
          </p:cNvSpPr>
          <p:nvPr>
            <p:ph idx="4294967295"/>
          </p:nvPr>
        </p:nvSpPr>
        <p:spPr>
          <a:xfrm>
            <a:off x="964308" y="1339442"/>
            <a:ext cx="11112134" cy="5420954"/>
          </a:xfrm>
        </p:spPr>
        <p:txBody>
          <a:bodyPr>
            <a:normAutofit fontScale="25000" lnSpcReduction="20000"/>
          </a:bodyPr>
          <a:lstStyle/>
          <a:p>
            <a:pPr marL="0" indent="0" fontAlgn="base">
              <a:buNone/>
            </a:pPr>
            <a:r>
              <a:rPr lang="nl-NL" sz="6000" b="1" dirty="0"/>
              <a:t>Domein: </a:t>
            </a:r>
            <a:r>
              <a:rPr lang="nl-NL" sz="6000" dirty="0"/>
              <a:t>gehele en decimale getallen, breuken, verhoudingen en procenten</a:t>
            </a:r>
          </a:p>
          <a:p>
            <a:pPr marL="0" indent="0" fontAlgn="base">
              <a:buNone/>
            </a:pPr>
            <a:r>
              <a:rPr lang="nl-NL" sz="6000" b="1" dirty="0" err="1"/>
              <a:t>Doelzin</a:t>
            </a:r>
            <a:r>
              <a:rPr lang="nl-NL" sz="6000" b="1" dirty="0"/>
              <a:t>: </a:t>
            </a:r>
            <a:r>
              <a:rPr lang="nl-NL" sz="6000" dirty="0"/>
              <a:t>de  leraar onderwijst leerlingen bij het verwerven van inzicht en vaardigheid in het redeneren en rekenen met gehele en      decimale getallen, breuken, verhoudingen en procenten. </a:t>
            </a:r>
          </a:p>
          <a:p>
            <a:pPr marL="0" indent="0" fontAlgn="base">
              <a:buNone/>
            </a:pPr>
            <a:r>
              <a:rPr lang="nl-NL" sz="6000" b="1" dirty="0"/>
              <a:t>Het gaat hierbij om:</a:t>
            </a:r>
            <a:endParaRPr lang="nl-NL" sz="6000" dirty="0"/>
          </a:p>
          <a:p>
            <a:pPr fontAlgn="base"/>
            <a:r>
              <a:rPr lang="nl-NL" sz="5200" dirty="0"/>
              <a:t>Creëren van een rijke leeromgeving waarin het vergelijken van, redeneren over en rekenen met gehele en decimale getallen, breuken, verhoudingen en procenten naar voren komt. </a:t>
            </a:r>
          </a:p>
          <a:p>
            <a:pPr fontAlgn="base"/>
            <a:r>
              <a:rPr lang="nl-NL" sz="5200" dirty="0"/>
              <a:t>Inzicht geven in verschillende betekenissen en representaties van gehele en decimale getallen, breuken, verhoudingen, procenten en de bijbehorende rekensymbolen. </a:t>
            </a:r>
          </a:p>
          <a:p>
            <a:pPr fontAlgn="base"/>
            <a:r>
              <a:rPr lang="nl-NL" sz="5200" dirty="0"/>
              <a:t>Aanleren van rekenvormen en rekenwijzen bij gehele en decimale getallen, breuken, verhoudingen en procenten en inzetten van ondersteunende modellen daarbij. </a:t>
            </a:r>
          </a:p>
          <a:p>
            <a:pPr fontAlgn="base"/>
            <a:r>
              <a:rPr lang="nl-NL" sz="5200" dirty="0"/>
              <a:t>Inzicht geven in de relaties tussen gehele en decimale getallen, breuken, verhoudingen en procenten en het rekenen en redeneren daarmee. </a:t>
            </a:r>
          </a:p>
          <a:p>
            <a:pPr marL="0" indent="0" fontAlgn="base">
              <a:buNone/>
            </a:pPr>
            <a:r>
              <a:rPr lang="nl-NL" sz="6000" b="1" dirty="0"/>
              <a:t>Hierbij valt te denken aan:</a:t>
            </a:r>
            <a:r>
              <a:rPr lang="nl-NL" sz="6000" dirty="0"/>
              <a:t> </a:t>
            </a:r>
          </a:p>
          <a:p>
            <a:pPr fontAlgn="base"/>
            <a:r>
              <a:rPr lang="nl-NL" sz="5200" dirty="0"/>
              <a:t>Gehele en decimale getallen en breuken plaatsen en aflezen op een (bijna) lege streepjesgetallenlijn. </a:t>
            </a:r>
          </a:p>
          <a:p>
            <a:pPr fontAlgn="base"/>
            <a:r>
              <a:rPr lang="nl-NL" sz="5200" dirty="0"/>
              <a:t>Delen met rest en betekenis geven aan rest in relatie tot de context. </a:t>
            </a:r>
          </a:p>
          <a:p>
            <a:pPr fontAlgn="base"/>
            <a:r>
              <a:rPr lang="nl-NL" sz="5200" dirty="0"/>
              <a:t>Betekenis ‘is gelijk aan’ van het = teken en dit toepassen in stipsommen.  </a:t>
            </a:r>
          </a:p>
          <a:p>
            <a:pPr fontAlgn="base"/>
            <a:r>
              <a:rPr lang="nl-NL" sz="5200" dirty="0"/>
              <a:t>In een model zowel breuken, decimale getallen, verhoudingen en procenten weergeven. </a:t>
            </a:r>
          </a:p>
        </p:txBody>
      </p:sp>
    </p:spTree>
    <p:extLst>
      <p:ext uri="{BB962C8B-B14F-4D97-AF65-F5344CB8AC3E}">
        <p14:creationId xmlns:p14="http://schemas.microsoft.com/office/powerpoint/2010/main" val="164054995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8DD3-464E-FDC5-6CFA-6BFA340411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CAE535-F3C0-9935-CAC2-27FA3574BE26}"/>
              </a:ext>
            </a:extLst>
          </p:cNvPr>
          <p:cNvSpPr>
            <a:spLocks noGrp="1"/>
          </p:cNvSpPr>
          <p:nvPr>
            <p:ph type="title"/>
          </p:nvPr>
        </p:nvSpPr>
        <p:spPr/>
        <p:txBody>
          <a:bodyPr>
            <a:normAutofit/>
          </a:bodyPr>
          <a:lstStyle/>
          <a:p>
            <a:r>
              <a:rPr lang="nl-NL" sz="3600" dirty="0"/>
              <a:t>Generiek</a:t>
            </a:r>
          </a:p>
        </p:txBody>
      </p:sp>
      <p:sp>
        <p:nvSpPr>
          <p:cNvPr id="3" name="Tijdelijke aanduiding voor inhoud 2">
            <a:extLst>
              <a:ext uri="{FF2B5EF4-FFF2-40B4-BE49-F238E27FC236}">
                <a16:creationId xmlns:a16="http://schemas.microsoft.com/office/drawing/2014/main" id="{6D749190-F37C-B334-ED55-84B27BFCE734}"/>
              </a:ext>
            </a:extLst>
          </p:cNvPr>
          <p:cNvSpPr>
            <a:spLocks noGrp="1"/>
          </p:cNvSpPr>
          <p:nvPr>
            <p:ph idx="4294967295"/>
          </p:nvPr>
        </p:nvSpPr>
        <p:spPr>
          <a:xfrm>
            <a:off x="960001" y="1368107"/>
            <a:ext cx="10547055" cy="5193791"/>
          </a:xfrm>
        </p:spPr>
        <p:txBody>
          <a:bodyPr>
            <a:normAutofit/>
          </a:bodyPr>
          <a:lstStyle/>
          <a:p>
            <a:pPr marL="0" indent="0">
              <a:buNone/>
            </a:pPr>
            <a:r>
              <a:rPr lang="nl-NL" sz="1500" b="1" dirty="0"/>
              <a:t>Domein: </a:t>
            </a:r>
            <a:r>
              <a:rPr lang="nl-NL" sz="1500" dirty="0"/>
              <a:t>inzichten in leren</a:t>
            </a:r>
          </a:p>
          <a:p>
            <a:pPr marL="0" indent="0">
              <a:buNone/>
            </a:pPr>
            <a:r>
              <a:rPr lang="nl-NL" sz="1500" b="1" dirty="0" err="1"/>
              <a:t>Doelzin</a:t>
            </a:r>
            <a:r>
              <a:rPr lang="nl-NL" sz="1500" dirty="0"/>
              <a:t>: de leraar heeft kennis van de belangrijkste inzichten uit de wetenschap over leren en vertaalt deze naar diens handelen in de onderwijspraktijk.</a:t>
            </a:r>
          </a:p>
          <a:p>
            <a:pPr marL="0" indent="0">
              <a:buNone/>
            </a:pPr>
            <a:r>
              <a:rPr lang="nl-NL" sz="1500" b="1" dirty="0"/>
              <a:t>Het gaat hierbij om:</a:t>
            </a:r>
          </a:p>
          <a:p>
            <a:r>
              <a:rPr lang="nl-NL" sz="1300" dirty="0"/>
              <a:t>Inzicht in de wijze van de informatieverwerking in het brein en de kenmerken van het korte-, werk- en lange termijn geheugen en vertaalt dit naar handelen in de onderwijspraktijk. </a:t>
            </a:r>
          </a:p>
          <a:p>
            <a:r>
              <a:rPr lang="nl-NL" sz="1300" dirty="0"/>
              <a:t>Inzicht in de cognitieve </a:t>
            </a:r>
            <a:r>
              <a:rPr lang="nl-NL" sz="1300" dirty="0" err="1"/>
              <a:t>belastingstheorie</a:t>
            </a:r>
            <a:r>
              <a:rPr lang="nl-NL" sz="1300" dirty="0"/>
              <a:t> en vertaalt dit naar handelen in de onderwijspraktijk. </a:t>
            </a:r>
          </a:p>
          <a:p>
            <a:r>
              <a:rPr lang="nl-NL" sz="1300" dirty="0"/>
              <a:t>Inzicht in leerstrategieën en vertaalt dit naar handelen in de onderwijspraktijk. </a:t>
            </a:r>
          </a:p>
          <a:p>
            <a:r>
              <a:rPr lang="nl-NL" sz="1300" dirty="0"/>
              <a:t>Kennis van de executieve functies en vertaalt dit naar handelen in de onderwijspraktijk. </a:t>
            </a:r>
          </a:p>
          <a:p>
            <a:r>
              <a:rPr lang="nl-NL" sz="1300" dirty="0"/>
              <a:t>Inzicht in het verschil tussen informeel en formeel leren en vertaalt dit naar handelen in de onderwijspraktijk. </a:t>
            </a:r>
          </a:p>
          <a:p>
            <a:r>
              <a:rPr lang="nl-NL" sz="1300" dirty="0"/>
              <a:t>Inzicht in het verschil in leren van een beginner en een expert en vertaalt dit naar handelen in de onderwijspraktijk.</a:t>
            </a:r>
          </a:p>
          <a:p>
            <a:pPr marL="0" indent="0">
              <a:buNone/>
            </a:pPr>
            <a:r>
              <a:rPr lang="nl-NL" sz="1500" b="1" dirty="0"/>
              <a:t>Te denken valt aan: </a:t>
            </a:r>
          </a:p>
          <a:p>
            <a:r>
              <a:rPr lang="nl-NL" sz="1300" dirty="0"/>
              <a:t>Het opdelen van lesstof in behapbare delen (</a:t>
            </a:r>
            <a:r>
              <a:rPr lang="nl-NL" sz="1300" dirty="0" err="1"/>
              <a:t>chunking</a:t>
            </a:r>
            <a:r>
              <a:rPr lang="nl-NL" sz="1300" dirty="0"/>
              <a:t>).</a:t>
            </a:r>
          </a:p>
        </p:txBody>
      </p:sp>
    </p:spTree>
    <p:extLst>
      <p:ext uri="{BB962C8B-B14F-4D97-AF65-F5344CB8AC3E}">
        <p14:creationId xmlns:p14="http://schemas.microsoft.com/office/powerpoint/2010/main" val="36398687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1E6C-83F6-7036-35CC-D16BD3F45D86}"/>
              </a:ext>
            </a:extLst>
          </p:cNvPr>
          <p:cNvSpPr>
            <a:spLocks noGrp="1"/>
          </p:cNvSpPr>
          <p:nvPr>
            <p:ph type="title"/>
          </p:nvPr>
        </p:nvSpPr>
        <p:spPr/>
        <p:txBody>
          <a:bodyPr/>
          <a:lstStyle/>
          <a:p>
            <a:r>
              <a:rPr lang="en-US" dirty="0" err="1">
                <a:cs typeface="Arial"/>
              </a:rPr>
              <a:t>Afbakening</a:t>
            </a:r>
            <a:r>
              <a:rPr lang="en-US" dirty="0">
                <a:cs typeface="Arial"/>
              </a:rPr>
              <a:t> </a:t>
            </a:r>
            <a:r>
              <a:rPr lang="en-US" dirty="0" err="1">
                <a:cs typeface="Arial"/>
              </a:rPr>
              <a:t>en</a:t>
            </a:r>
            <a:r>
              <a:rPr lang="en-US" dirty="0">
                <a:cs typeface="Arial"/>
              </a:rPr>
              <a:t> </a:t>
            </a:r>
            <a:r>
              <a:rPr lang="en-US" dirty="0" err="1">
                <a:cs typeface="Arial"/>
              </a:rPr>
              <a:t>uitlijning</a:t>
            </a:r>
            <a:endParaRPr lang="en-US" dirty="0"/>
          </a:p>
        </p:txBody>
      </p:sp>
      <p:sp>
        <p:nvSpPr>
          <p:cNvPr id="3" name="Content Placeholder 2">
            <a:extLst>
              <a:ext uri="{FF2B5EF4-FFF2-40B4-BE49-F238E27FC236}">
                <a16:creationId xmlns:a16="http://schemas.microsoft.com/office/drawing/2014/main" id="{5BD1789C-5CD7-4D87-D221-A71E203BABAC}"/>
              </a:ext>
            </a:extLst>
          </p:cNvPr>
          <p:cNvSpPr>
            <a:spLocks noGrp="1"/>
          </p:cNvSpPr>
          <p:nvPr>
            <p:ph idx="4294967295"/>
          </p:nvPr>
        </p:nvSpPr>
        <p:spPr/>
        <p:txBody>
          <a:bodyPr>
            <a:normAutofit/>
          </a:bodyPr>
          <a:lstStyle/>
          <a:p>
            <a:pPr marL="0" indent="0">
              <a:buNone/>
            </a:pPr>
            <a:r>
              <a:rPr lang="en-US" dirty="0" err="1">
                <a:cs typeface="Arial"/>
              </a:rPr>
              <a:t>Klankbordgroep</a:t>
            </a:r>
            <a:r>
              <a:rPr lang="en-US" dirty="0">
                <a:cs typeface="Arial"/>
              </a:rPr>
              <a:t> </a:t>
            </a:r>
            <a:r>
              <a:rPr lang="en-US" dirty="0" err="1">
                <a:cs typeface="Arial"/>
              </a:rPr>
              <a:t>kennisbases</a:t>
            </a:r>
            <a:br>
              <a:rPr lang="en-US" dirty="0">
                <a:cs typeface="Arial"/>
              </a:rPr>
            </a:br>
            <a:endParaRPr lang="en-US" dirty="0">
              <a:cs typeface="Arial"/>
            </a:endParaRPr>
          </a:p>
          <a:p>
            <a:pPr>
              <a:buClr>
                <a:schemeClr val="accent2"/>
              </a:buClr>
            </a:pPr>
            <a:r>
              <a:rPr lang="en-US" sz="2400" dirty="0" err="1">
                <a:cs typeface="Arial"/>
              </a:rPr>
              <a:t>Keuzes</a:t>
            </a:r>
            <a:r>
              <a:rPr lang="en-US" sz="2400" dirty="0">
                <a:cs typeface="Arial"/>
              </a:rPr>
              <a:t> </a:t>
            </a:r>
            <a:r>
              <a:rPr lang="en-US" sz="2400" dirty="0" err="1">
                <a:cs typeface="Arial"/>
              </a:rPr>
              <a:t>maken</a:t>
            </a:r>
            <a:r>
              <a:rPr lang="en-US" sz="2400" dirty="0">
                <a:cs typeface="Arial"/>
              </a:rPr>
              <a:t> in </a:t>
            </a:r>
            <a:r>
              <a:rPr lang="en-US" sz="2400" dirty="0" err="1">
                <a:cs typeface="Arial"/>
              </a:rPr>
              <a:t>afbakening</a:t>
            </a:r>
            <a:r>
              <a:rPr lang="en-US" sz="2400" dirty="0">
                <a:cs typeface="Arial"/>
              </a:rPr>
              <a:t> van </a:t>
            </a:r>
            <a:r>
              <a:rPr lang="en-US" sz="2400" dirty="0" err="1">
                <a:cs typeface="Arial"/>
              </a:rPr>
              <a:t>startbekwaamheid</a:t>
            </a:r>
            <a:r>
              <a:rPr lang="en-US" sz="2400" dirty="0">
                <a:cs typeface="Arial"/>
              </a:rPr>
              <a:t> </a:t>
            </a:r>
            <a:r>
              <a:rPr lang="en-US" sz="2400" dirty="0" err="1">
                <a:cs typeface="Arial"/>
              </a:rPr>
              <a:t>binnen</a:t>
            </a:r>
            <a:r>
              <a:rPr lang="en-US" sz="2400" dirty="0">
                <a:cs typeface="Arial"/>
              </a:rPr>
              <a:t> de </a:t>
            </a:r>
            <a:r>
              <a:rPr lang="en-US" sz="2400" dirty="0" err="1">
                <a:cs typeface="Arial"/>
              </a:rPr>
              <a:t>kennisbases</a:t>
            </a:r>
            <a:r>
              <a:rPr lang="en-US" sz="2400" dirty="0">
                <a:cs typeface="Arial"/>
              </a:rPr>
              <a:t>: </a:t>
            </a:r>
            <a:r>
              <a:rPr lang="en-US" sz="2400" dirty="0" err="1">
                <a:cs typeface="Arial"/>
              </a:rPr>
              <a:t>startend</a:t>
            </a:r>
            <a:r>
              <a:rPr lang="en-US" sz="2400" dirty="0">
                <a:cs typeface="Arial"/>
              </a:rPr>
              <a:t> met </a:t>
            </a:r>
            <a:r>
              <a:rPr lang="en-US" sz="2400" dirty="0" err="1">
                <a:cs typeface="Arial"/>
              </a:rPr>
              <a:t>deel</a:t>
            </a:r>
            <a:r>
              <a:rPr lang="en-US" sz="2400" dirty="0">
                <a:cs typeface="Arial"/>
              </a:rPr>
              <a:t> A </a:t>
            </a:r>
            <a:r>
              <a:rPr lang="en-US" sz="2400" dirty="0" err="1">
                <a:cs typeface="Arial"/>
              </a:rPr>
              <a:t>Generiek</a:t>
            </a:r>
            <a:r>
              <a:rPr lang="en-US" sz="2400" dirty="0">
                <a:cs typeface="Arial"/>
              </a:rPr>
              <a:t> en van </a:t>
            </a:r>
            <a:r>
              <a:rPr lang="en-US" sz="2400" dirty="0" err="1">
                <a:cs typeface="Arial"/>
              </a:rPr>
              <a:t>daaruit</a:t>
            </a:r>
            <a:r>
              <a:rPr lang="en-US" sz="2400" dirty="0">
                <a:cs typeface="Arial"/>
              </a:rPr>
              <a:t> </a:t>
            </a:r>
            <a:r>
              <a:rPr lang="en-US" sz="2400" dirty="0" err="1">
                <a:cs typeface="Arial"/>
              </a:rPr>
              <a:t>deel</a:t>
            </a:r>
            <a:r>
              <a:rPr lang="en-US" sz="2400" dirty="0">
                <a:cs typeface="Arial"/>
              </a:rPr>
              <a:t> B </a:t>
            </a:r>
            <a:r>
              <a:rPr lang="en-US" sz="2400" dirty="0" err="1">
                <a:cs typeface="Arial"/>
              </a:rPr>
              <a:t>specifiek</a:t>
            </a:r>
            <a:r>
              <a:rPr lang="en-US" sz="2400" dirty="0">
                <a:cs typeface="Arial"/>
              </a:rPr>
              <a:t> (overage </a:t>
            </a:r>
            <a:r>
              <a:rPr lang="en-US" sz="2400" dirty="0" err="1">
                <a:cs typeface="Arial"/>
              </a:rPr>
              <a:t>kennisbases</a:t>
            </a:r>
            <a:r>
              <a:rPr lang="en-US" sz="2400" dirty="0">
                <a:cs typeface="Arial"/>
              </a:rPr>
              <a:t>)</a:t>
            </a:r>
          </a:p>
          <a:p>
            <a:pPr>
              <a:buClr>
                <a:schemeClr val="accent2"/>
              </a:buClr>
            </a:pPr>
            <a:r>
              <a:rPr lang="en-US" sz="2400" dirty="0" err="1">
                <a:cs typeface="Arial"/>
              </a:rPr>
              <a:t>Huidige</a:t>
            </a:r>
            <a:r>
              <a:rPr lang="en-US" sz="2400" dirty="0">
                <a:cs typeface="Arial"/>
              </a:rPr>
              <a:t> </a:t>
            </a:r>
            <a:r>
              <a:rPr lang="en-US" sz="2400" dirty="0" err="1">
                <a:cs typeface="Arial"/>
              </a:rPr>
              <a:t>samenstelling</a:t>
            </a:r>
            <a:r>
              <a:rPr lang="en-US" sz="2400" dirty="0">
                <a:cs typeface="Arial"/>
              </a:rPr>
              <a:t>: </a:t>
            </a:r>
            <a:r>
              <a:rPr lang="en-US" sz="2400" dirty="0" err="1">
                <a:cs typeface="Arial"/>
              </a:rPr>
              <a:t>aanvullen</a:t>
            </a:r>
            <a:r>
              <a:rPr lang="en-US" sz="2400" dirty="0">
                <a:cs typeface="Arial"/>
              </a:rPr>
              <a:t> met Annelize en </a:t>
            </a:r>
            <a:r>
              <a:rPr lang="en-US" sz="2400" dirty="0" err="1">
                <a:cs typeface="Arial"/>
              </a:rPr>
              <a:t>een</a:t>
            </a:r>
            <a:r>
              <a:rPr lang="en-US" sz="2400" dirty="0">
                <a:cs typeface="Arial"/>
              </a:rPr>
              <a:t> van de </a:t>
            </a:r>
            <a:r>
              <a:rPr lang="en-US" sz="2400" dirty="0" err="1">
                <a:cs typeface="Arial"/>
              </a:rPr>
              <a:t>voorzitters</a:t>
            </a:r>
            <a:r>
              <a:rPr lang="en-US" sz="2400" dirty="0">
                <a:cs typeface="Arial"/>
              </a:rPr>
              <a:t> van het </a:t>
            </a:r>
            <a:r>
              <a:rPr lang="en-US" sz="2400" dirty="0" err="1">
                <a:cs typeface="Arial"/>
              </a:rPr>
              <a:t>kernteam</a:t>
            </a:r>
            <a:r>
              <a:rPr lang="en-US" sz="2400" dirty="0">
                <a:cs typeface="Arial"/>
              </a:rPr>
              <a:t> </a:t>
            </a:r>
            <a:r>
              <a:rPr lang="en-US" sz="2400" dirty="0" err="1">
                <a:cs typeface="Arial"/>
              </a:rPr>
              <a:t>generiek</a:t>
            </a:r>
            <a:endParaRPr lang="en-US" sz="2400" dirty="0">
              <a:cs typeface="Arial"/>
            </a:endParaRPr>
          </a:p>
          <a:p>
            <a:pPr>
              <a:buClr>
                <a:schemeClr val="accent2"/>
              </a:buClr>
            </a:pPr>
            <a:r>
              <a:rPr lang="en-US" sz="2400" dirty="0" err="1">
                <a:cs typeface="Arial"/>
              </a:rPr>
              <a:t>Periode</a:t>
            </a:r>
            <a:r>
              <a:rPr lang="en-US" sz="2400" dirty="0">
                <a:cs typeface="Arial"/>
              </a:rPr>
              <a:t>: </a:t>
            </a:r>
            <a:r>
              <a:rPr lang="en-US" sz="2400" dirty="0" err="1">
                <a:cs typeface="Arial"/>
              </a:rPr>
              <a:t>februari</a:t>
            </a:r>
            <a:r>
              <a:rPr lang="en-US" sz="2400" dirty="0">
                <a:cs typeface="Arial"/>
              </a:rPr>
              <a:t> tot en met </a:t>
            </a:r>
            <a:r>
              <a:rPr lang="en-US" sz="2400" dirty="0" err="1">
                <a:cs typeface="Arial"/>
              </a:rPr>
              <a:t>april</a:t>
            </a:r>
            <a:endParaRPr lang="en-US" dirty="0">
              <a:cs typeface="Arial"/>
            </a:endParaRPr>
          </a:p>
        </p:txBody>
      </p:sp>
    </p:spTree>
    <p:extLst>
      <p:ext uri="{BB962C8B-B14F-4D97-AF65-F5344CB8AC3E}">
        <p14:creationId xmlns:p14="http://schemas.microsoft.com/office/powerpoint/2010/main" val="12430439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9BF9-A013-2843-2906-51F108B0E3EB}"/>
              </a:ext>
            </a:extLst>
          </p:cNvPr>
          <p:cNvSpPr>
            <a:spLocks noGrp="1"/>
          </p:cNvSpPr>
          <p:nvPr>
            <p:ph type="title"/>
          </p:nvPr>
        </p:nvSpPr>
        <p:spPr/>
        <p:txBody>
          <a:bodyPr/>
          <a:lstStyle/>
          <a:p>
            <a:r>
              <a:rPr lang="nl-NL" dirty="0"/>
              <a:t>Herijking kennisbases</a:t>
            </a:r>
          </a:p>
        </p:txBody>
      </p:sp>
      <p:sp>
        <p:nvSpPr>
          <p:cNvPr id="3" name="Tijdelijke aanduiding voor inhoud 2">
            <a:extLst>
              <a:ext uri="{FF2B5EF4-FFF2-40B4-BE49-F238E27FC236}">
                <a16:creationId xmlns:a16="http://schemas.microsoft.com/office/drawing/2014/main" id="{A58AB339-111F-B40F-5C12-EA12EEA1F2D3}"/>
              </a:ext>
            </a:extLst>
          </p:cNvPr>
          <p:cNvSpPr>
            <a:spLocks noGrp="1"/>
          </p:cNvSpPr>
          <p:nvPr>
            <p:ph idx="4294967295"/>
          </p:nvPr>
        </p:nvSpPr>
        <p:spPr>
          <a:xfrm>
            <a:off x="960001" y="1825627"/>
            <a:ext cx="10547055" cy="4351336"/>
          </a:xfrm>
        </p:spPr>
        <p:txBody>
          <a:bodyPr/>
          <a:lstStyle/>
          <a:p>
            <a:r>
              <a:rPr lang="nl-NL" dirty="0"/>
              <a:t>Positionering</a:t>
            </a:r>
          </a:p>
          <a:p>
            <a:r>
              <a:rPr lang="nl-NL" dirty="0"/>
              <a:t>Structureringsprincipes gericht op samenhang </a:t>
            </a:r>
            <a:br>
              <a:rPr lang="nl-NL" dirty="0"/>
            </a:br>
            <a:endParaRPr lang="nl-NL" dirty="0"/>
          </a:p>
          <a:p>
            <a:r>
              <a:rPr lang="nl-NL" dirty="0">
                <a:solidFill>
                  <a:schemeClr val="bg1">
                    <a:lumMod val="75000"/>
                  </a:schemeClr>
                </a:solidFill>
              </a:rPr>
              <a:t>Opbouw kennisbasis en voorbeelden</a:t>
            </a:r>
          </a:p>
          <a:p>
            <a:r>
              <a:rPr lang="nl-NL" dirty="0">
                <a:solidFill>
                  <a:schemeClr val="bg1">
                    <a:lumMod val="75000"/>
                  </a:schemeClr>
                </a:solidFill>
              </a:rPr>
              <a:t>Wens om klankbordgroep te betrekken bij afbakening en uitlijning startbekwaamheid </a:t>
            </a:r>
          </a:p>
          <a:p>
            <a:pPr marL="0" indent="0">
              <a:buNone/>
            </a:pPr>
            <a:endParaRPr lang="nl-NL" dirty="0"/>
          </a:p>
          <a:p>
            <a:pPr marL="0" indent="0">
              <a:buNone/>
            </a:pPr>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4669397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6AC85-3A14-E010-76F6-0737972BC340}"/>
              </a:ext>
            </a:extLst>
          </p:cNvPr>
          <p:cNvSpPr>
            <a:spLocks noGrp="1"/>
          </p:cNvSpPr>
          <p:nvPr>
            <p:ph type="title"/>
          </p:nvPr>
        </p:nvSpPr>
        <p:spPr/>
        <p:txBody>
          <a:bodyPr/>
          <a:lstStyle/>
          <a:p>
            <a:r>
              <a:rPr lang="nl-NL" dirty="0"/>
              <a:t>Positionering </a:t>
            </a:r>
          </a:p>
        </p:txBody>
      </p:sp>
      <p:pic>
        <p:nvPicPr>
          <p:cNvPr id="11" name="Content Placeholder 10">
            <a:extLst>
              <a:ext uri="{FF2B5EF4-FFF2-40B4-BE49-F238E27FC236}">
                <a16:creationId xmlns:a16="http://schemas.microsoft.com/office/drawing/2014/main" id="{4BB9E250-0A21-C0E8-B06C-1EDABB191E7E}"/>
              </a:ext>
            </a:extLst>
          </p:cNvPr>
          <p:cNvPicPr>
            <a:picLocks noGrp="1" noChangeAspect="1"/>
          </p:cNvPicPr>
          <p:nvPr>
            <p:ph idx="2"/>
          </p:nvPr>
        </p:nvPicPr>
        <p:blipFill>
          <a:blip r:embed="rId2"/>
          <a:srcRect t="11678"/>
          <a:stretch>
            <a:fillRect/>
          </a:stretch>
        </p:blipFill>
        <p:spPr>
          <a:xfrm>
            <a:off x="867705" y="1747579"/>
            <a:ext cx="8718002" cy="2943826"/>
          </a:xfrm>
          <a:prstGeom prst="rect">
            <a:avLst/>
          </a:prstGeom>
          <a:noFill/>
          <a:ln>
            <a:solidFill>
              <a:schemeClr val="accent2"/>
            </a:solidFill>
          </a:ln>
        </p:spPr>
      </p:pic>
      <mc:AlternateContent xmlns:mc="http://schemas.openxmlformats.org/markup-compatibility/2006" xmlns:pslz="http://schemas.microsoft.com/office/powerpoint/2016/slidezoom">
        <mc:Choice Requires="pslz">
          <p:graphicFrame>
            <p:nvGraphicFramePr>
              <p:cNvPr id="4" name="Diazoom 3">
                <a:extLst>
                  <a:ext uri="{FF2B5EF4-FFF2-40B4-BE49-F238E27FC236}">
                    <a16:creationId xmlns:a16="http://schemas.microsoft.com/office/drawing/2014/main" id="{D7AECA39-70BD-C63E-AEE0-2C2567B07092}"/>
                  </a:ext>
                </a:extLst>
              </p:cNvPr>
              <p:cNvGraphicFramePr>
                <a:graphicFrameLocks noChangeAspect="1"/>
              </p:cNvGraphicFramePr>
              <p:nvPr>
                <p:extLst>
                  <p:ext uri="{D42A27DB-BD31-4B8C-83A1-F6EECF244321}">
                    <p14:modId xmlns:p14="http://schemas.microsoft.com/office/powerpoint/2010/main" val="3612391473"/>
                  </p:ext>
                </p:extLst>
              </p:nvPr>
            </p:nvGraphicFramePr>
            <p:xfrm>
              <a:off x="8435475" y="4522953"/>
              <a:ext cx="3491831" cy="1964155"/>
            </p:xfrm>
            <a:graphic>
              <a:graphicData uri="http://schemas.microsoft.com/office/powerpoint/2016/slidezoom">
                <pslz:sldZm>
                  <pslz:sldZmObj sldId="2622" cId="4110202792">
                    <pslz:zmPr id="{89156925-6D9D-40B2-A4DC-485FDC0D3852}" returnToParent="0" transitionDur="1000">
                      <p166:blipFill xmlns:p166="http://schemas.microsoft.com/office/powerpoint/2016/6/main">
                        <a:blip r:embed="rId3"/>
                        <a:stretch>
                          <a:fillRect/>
                        </a:stretch>
                      </p166:blipFill>
                      <p166:spPr xmlns:p166="http://schemas.microsoft.com/office/powerpoint/2016/6/main">
                        <a:xfrm>
                          <a:off x="0" y="0"/>
                          <a:ext cx="3491831" cy="1964155"/>
                        </a:xfrm>
                        <a:prstGeom prst="rect">
                          <a:avLst/>
                        </a:prstGeom>
                        <a:ln w="3175">
                          <a:solidFill>
                            <a:prstClr val="ltGray"/>
                          </a:solidFill>
                        </a:ln>
                      </p166:spPr>
                    </pslz:zmPr>
                  </pslz:sldZmObj>
                </pslz:sldZm>
              </a:graphicData>
            </a:graphic>
          </p:graphicFrame>
        </mc:Choice>
        <mc:Fallback xmlns="">
          <p:pic>
            <p:nvPicPr>
              <p:cNvPr id="4" name="Diazoom 3">
                <a:extLst>
                  <a:ext uri="{FF2B5EF4-FFF2-40B4-BE49-F238E27FC236}">
                    <a16:creationId xmlns:a16="http://schemas.microsoft.com/office/drawing/2014/main" id="{D7AECA39-70BD-C63E-AEE0-2C2567B07092}"/>
                  </a:ext>
                </a:extLst>
              </p:cNvPr>
              <p:cNvPicPr>
                <a:picLocks noGrp="1" noRot="1" noChangeAspect="1" noMove="1" noResize="1" noEditPoints="1" noAdjustHandles="1" noChangeArrowheads="1" noChangeShapeType="1"/>
              </p:cNvPicPr>
              <p:nvPr/>
            </p:nvPicPr>
            <p:blipFill>
              <a:blip r:embed="rId4"/>
              <a:stretch>
                <a:fillRect/>
              </a:stretch>
            </p:blipFill>
            <p:spPr>
              <a:xfrm>
                <a:off x="8435475" y="4522953"/>
                <a:ext cx="3491831" cy="1964155"/>
              </a:xfrm>
              <a:prstGeom prst="rect">
                <a:avLst/>
              </a:prstGeom>
              <a:ln w="3175">
                <a:solidFill>
                  <a:prstClr val="ltGray"/>
                </a:solidFill>
              </a:ln>
            </p:spPr>
          </p:pic>
        </mc:Fallback>
      </mc:AlternateContent>
    </p:spTree>
    <p:extLst>
      <p:ext uri="{BB962C8B-B14F-4D97-AF65-F5344CB8AC3E}">
        <p14:creationId xmlns:p14="http://schemas.microsoft.com/office/powerpoint/2010/main" val="13244104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89091C3-E64D-9CB9-A7AB-6EADF5878950}"/>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8" name="Afbeelding 7" descr="Afbeelding met tekst, schermopname, lijn, diagram&#10;&#10;Door AI gegenereerde inhoud is mogelijk onjuist.">
            <a:extLst>
              <a:ext uri="{FF2B5EF4-FFF2-40B4-BE49-F238E27FC236}">
                <a16:creationId xmlns:a16="http://schemas.microsoft.com/office/drawing/2014/main" id="{C10E1893-BB77-6299-66F1-44643AE6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12" y="1124696"/>
            <a:ext cx="7200915" cy="4620016"/>
          </a:xfrm>
          <a:prstGeom prst="rect">
            <a:avLst/>
          </a:prstGeom>
        </p:spPr>
      </p:pic>
    </p:spTree>
    <p:extLst>
      <p:ext uri="{BB962C8B-B14F-4D97-AF65-F5344CB8AC3E}">
        <p14:creationId xmlns:p14="http://schemas.microsoft.com/office/powerpoint/2010/main" val="411020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C454-8F2A-0CCC-D03A-8C5B44203F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81D9FB-ED7B-1887-8738-3E92B4EE7869}"/>
              </a:ext>
            </a:extLst>
          </p:cNvPr>
          <p:cNvSpPr>
            <a:spLocks noGrp="1"/>
          </p:cNvSpPr>
          <p:nvPr>
            <p:ph type="title"/>
          </p:nvPr>
        </p:nvSpPr>
        <p:spPr>
          <a:xfrm>
            <a:off x="960001" y="226031"/>
            <a:ext cx="9139496" cy="1799996"/>
          </a:xfrm>
        </p:spPr>
        <p:txBody>
          <a:bodyPr>
            <a:normAutofit/>
          </a:bodyPr>
          <a:lstStyle/>
          <a:p>
            <a:r>
              <a:rPr lang="nl-NL" dirty="0"/>
              <a:t>Structureringsprincipes </a:t>
            </a:r>
            <a:r>
              <a:rPr lang="nl-NL" sz="3600" dirty="0"/>
              <a:t>(samenhang)</a:t>
            </a:r>
          </a:p>
        </p:txBody>
      </p:sp>
      <p:sp>
        <p:nvSpPr>
          <p:cNvPr id="3" name="Tijdelijke aanduiding voor inhoud 2">
            <a:extLst>
              <a:ext uri="{FF2B5EF4-FFF2-40B4-BE49-F238E27FC236}">
                <a16:creationId xmlns:a16="http://schemas.microsoft.com/office/drawing/2014/main" id="{A5176FC6-3F7A-094E-DD64-F3C8E4F47B58}"/>
              </a:ext>
            </a:extLst>
          </p:cNvPr>
          <p:cNvSpPr>
            <a:spLocks noGrp="1"/>
          </p:cNvSpPr>
          <p:nvPr>
            <p:ph idx="4294967295"/>
          </p:nvPr>
        </p:nvSpPr>
        <p:spPr>
          <a:xfrm>
            <a:off x="960001" y="1825627"/>
            <a:ext cx="10547055" cy="4351336"/>
          </a:xfrm>
        </p:spPr>
        <p:txBody>
          <a:bodyPr anchor="t">
            <a:normAutofit/>
          </a:bodyPr>
          <a:lstStyle/>
          <a:p>
            <a:pPr>
              <a:buClr>
                <a:schemeClr val="accent2"/>
              </a:buClr>
            </a:pPr>
            <a:r>
              <a:rPr lang="nl-NL" dirty="0"/>
              <a:t>Opbouw en koppeling:</a:t>
            </a:r>
            <a:br>
              <a:rPr lang="nl-NL" dirty="0"/>
            </a:br>
            <a:r>
              <a:rPr lang="nl-NL" sz="2400" dirty="0"/>
              <a:t>- Deel A en B gekoppeld aan (herijkte) bekwaamheidseisen</a:t>
            </a:r>
          </a:p>
          <a:p>
            <a:pPr>
              <a:buClr>
                <a:schemeClr val="accent2"/>
              </a:buClr>
            </a:pPr>
            <a:r>
              <a:rPr lang="nl-NL" dirty="0"/>
              <a:t>Formulering kernconcepten</a:t>
            </a:r>
            <a:br>
              <a:rPr lang="nl-NL" dirty="0"/>
            </a:br>
            <a:r>
              <a:rPr lang="nl-NL" sz="2400" dirty="0"/>
              <a:t>- </a:t>
            </a:r>
            <a:r>
              <a:rPr lang="nl-NL" sz="2400" dirty="0" err="1"/>
              <a:t>Tuning</a:t>
            </a:r>
            <a:r>
              <a:rPr lang="nl-NL" sz="2400" dirty="0"/>
              <a:t> &amp; SOLO</a:t>
            </a:r>
            <a:br>
              <a:rPr lang="nl-NL" sz="2400" dirty="0"/>
            </a:br>
            <a:r>
              <a:rPr lang="nl-NL" sz="2400" dirty="0"/>
              <a:t>- Niveau en detail</a:t>
            </a:r>
          </a:p>
          <a:p>
            <a:pPr>
              <a:buClr>
                <a:schemeClr val="accent2"/>
              </a:buClr>
            </a:pPr>
            <a:r>
              <a:rPr lang="nl-NL" dirty="0"/>
              <a:t>Verbinding met herijkte kerndoelen PO</a:t>
            </a:r>
            <a:br>
              <a:rPr lang="nl-NL" dirty="0"/>
            </a:br>
            <a:r>
              <a:rPr lang="nl-NL" sz="2400" dirty="0"/>
              <a:t>- Verbinding kennisbasis en kerndoelen</a:t>
            </a:r>
            <a:br>
              <a:rPr lang="nl-NL" sz="2400" dirty="0"/>
            </a:br>
            <a:r>
              <a:rPr lang="nl-NL" sz="2400" dirty="0"/>
              <a:t>- Eenduidigheid in terminologie</a:t>
            </a:r>
            <a:endParaRPr lang="nl-NL" dirty="0"/>
          </a:p>
        </p:txBody>
      </p:sp>
    </p:spTree>
    <p:extLst>
      <p:ext uri="{BB962C8B-B14F-4D97-AF65-F5344CB8AC3E}">
        <p14:creationId xmlns:p14="http://schemas.microsoft.com/office/powerpoint/2010/main" val="6451326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669C9-9D18-50F7-A3E0-13C8C345BC1C}"/>
              </a:ext>
            </a:extLst>
          </p:cNvPr>
          <p:cNvSpPr>
            <a:spLocks noGrp="1"/>
          </p:cNvSpPr>
          <p:nvPr>
            <p:ph type="title"/>
          </p:nvPr>
        </p:nvSpPr>
        <p:spPr>
          <a:xfrm>
            <a:off x="393073" y="0"/>
            <a:ext cx="8732638" cy="1799996"/>
          </a:xfrm>
        </p:spPr>
        <p:txBody>
          <a:bodyPr wrap="square" anchor="ctr">
            <a:normAutofit/>
          </a:bodyPr>
          <a:lstStyle/>
          <a:p>
            <a:r>
              <a:rPr lang="nl-NL" dirty="0"/>
              <a:t>Opbouw en koppeling | </a:t>
            </a:r>
            <a:r>
              <a:rPr lang="nl-NL" sz="3600" dirty="0"/>
              <a:t>Deel A</a:t>
            </a:r>
            <a:endParaRPr lang="nl-NL" sz="3600" dirty="0">
              <a:cs typeface="Arial"/>
            </a:endParaRPr>
          </a:p>
        </p:txBody>
      </p:sp>
      <p:sp>
        <p:nvSpPr>
          <p:cNvPr id="3" name="Tijdelijke aanduiding voor inhoud 2">
            <a:extLst>
              <a:ext uri="{FF2B5EF4-FFF2-40B4-BE49-F238E27FC236}">
                <a16:creationId xmlns:a16="http://schemas.microsoft.com/office/drawing/2014/main" id="{489B9412-7414-388E-32CA-18868B8047EC}"/>
              </a:ext>
            </a:extLst>
          </p:cNvPr>
          <p:cNvSpPr>
            <a:spLocks noGrp="1"/>
          </p:cNvSpPr>
          <p:nvPr>
            <p:ph idx="1"/>
          </p:nvPr>
        </p:nvSpPr>
        <p:spPr>
          <a:xfrm>
            <a:off x="393073" y="1775974"/>
            <a:ext cx="5212198" cy="4351336"/>
          </a:xfrm>
        </p:spPr>
        <p:txBody>
          <a:bodyPr wrap="square" anchor="t">
            <a:normAutofit/>
          </a:bodyPr>
          <a:lstStyle/>
          <a:p>
            <a:pPr marL="0" indent="0">
              <a:buNone/>
            </a:pPr>
            <a:r>
              <a:rPr lang="nl-NL" dirty="0"/>
              <a:t>  Deel A</a:t>
            </a:r>
          </a:p>
          <a:p>
            <a:endParaRPr lang="nl-NL" dirty="0"/>
          </a:p>
          <a:p>
            <a:pPr marL="0" indent="0">
              <a:buNone/>
            </a:pPr>
            <a:r>
              <a:rPr lang="nl-NL" dirty="0"/>
              <a:t>  </a:t>
            </a:r>
            <a:r>
              <a:rPr lang="nl-NL" b="1" dirty="0"/>
              <a:t>Generiek</a:t>
            </a:r>
          </a:p>
          <a:p>
            <a:endParaRPr lang="nl-NL" dirty="0"/>
          </a:p>
        </p:txBody>
      </p:sp>
      <p:pic>
        <p:nvPicPr>
          <p:cNvPr id="4" name="Picture 3">
            <a:extLst>
              <a:ext uri="{FF2B5EF4-FFF2-40B4-BE49-F238E27FC236}">
                <a16:creationId xmlns:a16="http://schemas.microsoft.com/office/drawing/2014/main" id="{ABB785F8-D7F3-27C9-8780-7581A0EDF7BC}"/>
              </a:ext>
            </a:extLst>
          </p:cNvPr>
          <p:cNvPicPr>
            <a:picLocks noChangeAspect="1"/>
          </p:cNvPicPr>
          <p:nvPr/>
        </p:nvPicPr>
        <p:blipFill>
          <a:blip r:embed="rId2"/>
          <a:stretch>
            <a:fillRect/>
          </a:stretch>
        </p:blipFill>
        <p:spPr>
          <a:xfrm>
            <a:off x="3050721" y="1588861"/>
            <a:ext cx="8004629" cy="4415064"/>
          </a:xfrm>
          <a:prstGeom prst="rect">
            <a:avLst/>
          </a:prstGeom>
          <a:ln>
            <a:solidFill>
              <a:schemeClr val="accent2"/>
            </a:solidFill>
          </a:ln>
        </p:spPr>
      </p:pic>
    </p:spTree>
    <p:extLst>
      <p:ext uri="{BB962C8B-B14F-4D97-AF65-F5344CB8AC3E}">
        <p14:creationId xmlns:p14="http://schemas.microsoft.com/office/powerpoint/2010/main" val="5769210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786E0-91E0-8749-C4A8-7276444D00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8DB126-D765-D0FD-3419-ACB0BAEC7B39}"/>
              </a:ext>
            </a:extLst>
          </p:cNvPr>
          <p:cNvSpPr>
            <a:spLocks noGrp="1"/>
          </p:cNvSpPr>
          <p:nvPr>
            <p:ph type="title"/>
          </p:nvPr>
        </p:nvSpPr>
        <p:spPr>
          <a:xfrm>
            <a:off x="393073" y="0"/>
            <a:ext cx="8732638" cy="1799996"/>
          </a:xfrm>
        </p:spPr>
        <p:txBody>
          <a:bodyPr wrap="square" anchor="ctr">
            <a:normAutofit/>
          </a:bodyPr>
          <a:lstStyle/>
          <a:p>
            <a:r>
              <a:rPr lang="nl-NL" dirty="0"/>
              <a:t>Opbouw en koppeling | </a:t>
            </a:r>
            <a:r>
              <a:rPr lang="nl-NL" sz="3600" dirty="0"/>
              <a:t>Deel B</a:t>
            </a:r>
          </a:p>
        </p:txBody>
      </p:sp>
      <p:sp>
        <p:nvSpPr>
          <p:cNvPr id="3" name="Tijdelijke aanduiding voor inhoud 2">
            <a:extLst>
              <a:ext uri="{FF2B5EF4-FFF2-40B4-BE49-F238E27FC236}">
                <a16:creationId xmlns:a16="http://schemas.microsoft.com/office/drawing/2014/main" id="{1DF17847-6C12-6915-408D-A1B08799359D}"/>
              </a:ext>
            </a:extLst>
          </p:cNvPr>
          <p:cNvSpPr>
            <a:spLocks noGrp="1"/>
          </p:cNvSpPr>
          <p:nvPr>
            <p:ph idx="1"/>
          </p:nvPr>
        </p:nvSpPr>
        <p:spPr>
          <a:xfrm>
            <a:off x="393073" y="1775974"/>
            <a:ext cx="5212198" cy="4351336"/>
          </a:xfrm>
        </p:spPr>
        <p:txBody>
          <a:bodyPr wrap="square" anchor="t">
            <a:normAutofit/>
          </a:bodyPr>
          <a:lstStyle/>
          <a:p>
            <a:pPr marL="0" indent="0">
              <a:buNone/>
            </a:pPr>
            <a:r>
              <a:rPr lang="nl-NL" dirty="0"/>
              <a:t>  Deel B</a:t>
            </a:r>
          </a:p>
          <a:p>
            <a:endParaRPr lang="nl-NL" dirty="0"/>
          </a:p>
          <a:p>
            <a:pPr marL="0" indent="0">
              <a:buNone/>
            </a:pPr>
            <a:r>
              <a:rPr lang="nl-NL" dirty="0"/>
              <a:t>  </a:t>
            </a:r>
            <a:r>
              <a:rPr lang="nl-NL" b="1" dirty="0"/>
              <a:t>Specifiek</a:t>
            </a:r>
          </a:p>
          <a:p>
            <a:endParaRPr lang="nl-NL" dirty="0"/>
          </a:p>
        </p:txBody>
      </p:sp>
      <p:pic>
        <p:nvPicPr>
          <p:cNvPr id="4" name="Picture 3">
            <a:extLst>
              <a:ext uri="{FF2B5EF4-FFF2-40B4-BE49-F238E27FC236}">
                <a16:creationId xmlns:a16="http://schemas.microsoft.com/office/drawing/2014/main" id="{6007895D-D5F3-552B-C0DA-5D408FF368AF}"/>
              </a:ext>
            </a:extLst>
          </p:cNvPr>
          <p:cNvPicPr>
            <a:picLocks noChangeAspect="1"/>
          </p:cNvPicPr>
          <p:nvPr/>
        </p:nvPicPr>
        <p:blipFill>
          <a:blip r:embed="rId2"/>
          <a:stretch>
            <a:fillRect/>
          </a:stretch>
        </p:blipFill>
        <p:spPr>
          <a:xfrm>
            <a:off x="2882900" y="1709964"/>
            <a:ext cx="8049986" cy="2603501"/>
          </a:xfrm>
          <a:prstGeom prst="rect">
            <a:avLst/>
          </a:prstGeom>
          <a:ln>
            <a:solidFill>
              <a:schemeClr val="accent2"/>
            </a:solidFill>
          </a:ln>
        </p:spPr>
      </p:pic>
    </p:spTree>
    <p:extLst>
      <p:ext uri="{BB962C8B-B14F-4D97-AF65-F5344CB8AC3E}">
        <p14:creationId xmlns:p14="http://schemas.microsoft.com/office/powerpoint/2010/main" val="4071706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A60B-83AF-A667-8DB4-C1CC2D9FEB7C}"/>
              </a:ext>
            </a:extLst>
          </p:cNvPr>
          <p:cNvSpPr>
            <a:spLocks noGrp="1"/>
          </p:cNvSpPr>
          <p:nvPr>
            <p:ph type="title"/>
          </p:nvPr>
        </p:nvSpPr>
        <p:spPr>
          <a:xfrm>
            <a:off x="962252" y="318499"/>
            <a:ext cx="8985383" cy="1799996"/>
          </a:xfrm>
        </p:spPr>
        <p:txBody>
          <a:bodyPr>
            <a:normAutofit/>
          </a:bodyPr>
          <a:lstStyle/>
          <a:p>
            <a:r>
              <a:rPr lang="nl-NL" dirty="0"/>
              <a:t>Opbouw en koppeling | </a:t>
            </a:r>
            <a:r>
              <a:rPr lang="nl-NL" sz="3600" dirty="0"/>
              <a:t>Deel A en B</a:t>
            </a:r>
            <a:endParaRPr lang="en-US" sz="3600" dirty="0" err="1"/>
          </a:p>
        </p:txBody>
      </p:sp>
      <p:pic>
        <p:nvPicPr>
          <p:cNvPr id="7" name="Picture 6">
            <a:extLst>
              <a:ext uri="{FF2B5EF4-FFF2-40B4-BE49-F238E27FC236}">
                <a16:creationId xmlns:a16="http://schemas.microsoft.com/office/drawing/2014/main" id="{2A207C46-7EDC-E2A6-9DD7-DD215DADD1DF}"/>
              </a:ext>
            </a:extLst>
          </p:cNvPr>
          <p:cNvPicPr>
            <a:picLocks noChangeAspect="1"/>
          </p:cNvPicPr>
          <p:nvPr/>
        </p:nvPicPr>
        <p:blipFill>
          <a:blip r:embed="rId2"/>
          <a:stretch>
            <a:fillRect/>
          </a:stretch>
        </p:blipFill>
        <p:spPr>
          <a:xfrm>
            <a:off x="962252" y="2547711"/>
            <a:ext cx="10521495" cy="1844220"/>
          </a:xfrm>
          <a:prstGeom prst="rect">
            <a:avLst/>
          </a:prstGeom>
        </p:spPr>
      </p:pic>
    </p:spTree>
    <p:extLst>
      <p:ext uri="{BB962C8B-B14F-4D97-AF65-F5344CB8AC3E}">
        <p14:creationId xmlns:p14="http://schemas.microsoft.com/office/powerpoint/2010/main" val="21393422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95513-15BB-7D4C-073C-DF11F12FAF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BC0E68-4C40-35CD-4B4C-4EA0CCCB45CC}"/>
              </a:ext>
            </a:extLst>
          </p:cNvPr>
          <p:cNvSpPr>
            <a:spLocks noGrp="1"/>
          </p:cNvSpPr>
          <p:nvPr>
            <p:ph type="title"/>
          </p:nvPr>
        </p:nvSpPr>
        <p:spPr/>
        <p:txBody>
          <a:bodyPr/>
          <a:lstStyle/>
          <a:p>
            <a:r>
              <a:rPr lang="nl-NL" dirty="0"/>
              <a:t>Formulering | </a:t>
            </a:r>
            <a:r>
              <a:rPr lang="nl-NL" sz="3600" dirty="0" err="1"/>
              <a:t>Tuning</a:t>
            </a:r>
            <a:r>
              <a:rPr lang="nl-NL" sz="3600" dirty="0"/>
              <a:t> &amp; SOLO</a:t>
            </a:r>
            <a:endParaRPr lang="nl-NL" dirty="0"/>
          </a:p>
        </p:txBody>
      </p:sp>
      <p:pic>
        <p:nvPicPr>
          <p:cNvPr id="5" name="Afbeelding 4">
            <a:extLst>
              <a:ext uri="{FF2B5EF4-FFF2-40B4-BE49-F238E27FC236}">
                <a16:creationId xmlns:a16="http://schemas.microsoft.com/office/drawing/2014/main" id="{D0FD4ABE-A183-C043-AD44-F5E5BAA08E0C}"/>
              </a:ext>
            </a:extLst>
          </p:cNvPr>
          <p:cNvPicPr>
            <a:picLocks noChangeAspect="1"/>
          </p:cNvPicPr>
          <p:nvPr/>
        </p:nvPicPr>
        <p:blipFill>
          <a:blip r:embed="rId2"/>
          <a:stretch>
            <a:fillRect/>
          </a:stretch>
        </p:blipFill>
        <p:spPr>
          <a:xfrm>
            <a:off x="959999" y="2364679"/>
            <a:ext cx="10440000" cy="3110779"/>
          </a:xfrm>
          <a:prstGeom prst="rect">
            <a:avLst/>
          </a:prstGeom>
        </p:spPr>
      </p:pic>
      <p:sp>
        <p:nvSpPr>
          <p:cNvPr id="3" name="Tekstvak 2">
            <a:extLst>
              <a:ext uri="{FF2B5EF4-FFF2-40B4-BE49-F238E27FC236}">
                <a16:creationId xmlns:a16="http://schemas.microsoft.com/office/drawing/2014/main" id="{86EFF7B8-BB5D-E1AB-7E39-A7621AA2E5BA}"/>
              </a:ext>
            </a:extLst>
          </p:cNvPr>
          <p:cNvSpPr txBox="1"/>
          <p:nvPr/>
        </p:nvSpPr>
        <p:spPr>
          <a:xfrm>
            <a:off x="853646" y="1851505"/>
            <a:ext cx="3659335" cy="461665"/>
          </a:xfrm>
          <a:prstGeom prst="rect">
            <a:avLst/>
          </a:prstGeom>
          <a:noFill/>
        </p:spPr>
        <p:txBody>
          <a:bodyPr wrap="none" rtlCol="0">
            <a:spAutoFit/>
          </a:bodyPr>
          <a:lstStyle/>
          <a:p>
            <a:r>
              <a:rPr lang="nl-NL" sz="2400" dirty="0"/>
              <a:t>Uitwerking kernconcepten</a:t>
            </a:r>
          </a:p>
        </p:txBody>
      </p:sp>
    </p:spTree>
    <p:extLst>
      <p:ext uri="{BB962C8B-B14F-4D97-AF65-F5344CB8AC3E}">
        <p14:creationId xmlns:p14="http://schemas.microsoft.com/office/powerpoint/2010/main" val="589034124"/>
      </p:ext>
    </p:extLst>
  </p:cSld>
  <p:clrMapOvr>
    <a:masterClrMapping/>
  </p:clrMapOvr>
  <p:transition spd="slow">
    <p:push dir="u"/>
  </p:transition>
</p:sld>
</file>

<file path=ppt/theme/theme1.xml><?xml version="1.0" encoding="utf-8"?>
<a:theme xmlns:a="http://schemas.openxmlformats.org/drawingml/2006/main" name="10vdl">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b070cc-0c22-4d01-9549-213cd8b5f6c9">
      <Terms xmlns="http://schemas.microsoft.com/office/infopath/2007/PartnerControls"/>
    </lcf76f155ced4ddcb4097134ff3c332f>
    <TaxCatchAll xmlns="ee324e27-d58d-4212-8e21-cb9b6dc955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411C46AB3E94DBA8712B1E1831FB1" ma:contentTypeVersion="15" ma:contentTypeDescription="Een nieuw document maken." ma:contentTypeScope="" ma:versionID="a473018c90b67a6d4c8b8188f3c70e4f">
  <xsd:schema xmlns:xsd="http://www.w3.org/2001/XMLSchema" xmlns:xs="http://www.w3.org/2001/XMLSchema" xmlns:p="http://schemas.microsoft.com/office/2006/metadata/properties" xmlns:ns2="5bb070cc-0c22-4d01-9549-213cd8b5f6c9" xmlns:ns3="ee324e27-d58d-4212-8e21-cb9b6dc955a7" targetNamespace="http://schemas.microsoft.com/office/2006/metadata/properties" ma:root="true" ma:fieldsID="f309d7a28f247d786adcb6a87cb549a3" ns2:_="" ns3:_="">
    <xsd:import namespace="5bb070cc-0c22-4d01-9549-213cd8b5f6c9"/>
    <xsd:import namespace="ee324e27-d58d-4212-8e21-cb9b6dc955a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070cc-0c22-4d01-9549-213cd8b5f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2ba1a1fb-4924-4901-afe7-387a3b550bb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24e27-d58d-4212-8e21-cb9b6dc955a7"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90c4b5b6-9c66-4454-8d01-04e203612ae9}" ma:internalName="TaxCatchAll" ma:showField="CatchAllData" ma:web="ee324e27-d58d-4212-8e21-cb9b6dc955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2DCA2D-9042-403A-8CC0-6F1C240671B8}">
  <ds:schemaRefs>
    <ds:schemaRef ds:uri="5bb070cc-0c22-4d01-9549-213cd8b5f6c9"/>
    <ds:schemaRef ds:uri="http://purl.org/dc/terms/"/>
    <ds:schemaRef ds:uri="http://schemas.openxmlformats.org/package/2006/metadata/core-properties"/>
    <ds:schemaRef ds:uri="ee324e27-d58d-4212-8e21-cb9b6dc955a7"/>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A1ED321-F445-4627-B92C-9BA15828584E}">
  <ds:schemaRefs>
    <ds:schemaRef ds:uri="http://schemas.microsoft.com/sharepoint/v3/contenttype/forms"/>
  </ds:schemaRefs>
</ds:datastoreItem>
</file>

<file path=customXml/itemProps3.xml><?xml version="1.0" encoding="utf-8"?>
<ds:datastoreItem xmlns:ds="http://schemas.openxmlformats.org/officeDocument/2006/customXml" ds:itemID="{56411325-A12C-42D6-9765-FB06A2ABE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b070cc-0c22-4d01-9549-213cd8b5f6c9"/>
    <ds:schemaRef ds:uri="ee324e27-d58d-4212-8e21-cb9b6dc95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991</TotalTime>
  <Words>947</Words>
  <Application>Microsoft Office PowerPoint</Application>
  <PresentationFormat>Breedbeeld</PresentationFormat>
  <Paragraphs>109</Paragraphs>
  <Slides>18</Slides>
  <Notes>5</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Aptos</vt:lpstr>
      <vt:lpstr>Arial</vt:lpstr>
      <vt:lpstr>Calibri</vt:lpstr>
      <vt:lpstr>Calibri Light</vt:lpstr>
      <vt:lpstr>10vdl</vt:lpstr>
      <vt:lpstr>Kennisbases pabo |  positionering &amp; structurering  </vt:lpstr>
      <vt:lpstr>Herijking kennisbases</vt:lpstr>
      <vt:lpstr>Positionering </vt:lpstr>
      <vt:lpstr>PowerPoint-presentatie</vt:lpstr>
      <vt:lpstr>Structureringsprincipes (samenhang)</vt:lpstr>
      <vt:lpstr>Opbouw en koppeling | Deel A</vt:lpstr>
      <vt:lpstr>Opbouw en koppeling | Deel B</vt:lpstr>
      <vt:lpstr>Opbouw en koppeling | Deel A en B</vt:lpstr>
      <vt:lpstr>Formulering | Tuning &amp; SOLO</vt:lpstr>
      <vt:lpstr>Formulering | niveau en detail</vt:lpstr>
      <vt:lpstr> Kerndoelen | verbinding en termen</vt:lpstr>
      <vt:lpstr>Herijking kennisbases</vt:lpstr>
      <vt:lpstr>Opbouw van een kennisbasis</vt:lpstr>
      <vt:lpstr>PowerPoint-presentatie</vt:lpstr>
      <vt:lpstr>Bewegen en sport</vt:lpstr>
      <vt:lpstr>Rekenen en wiskunde</vt:lpstr>
      <vt:lpstr>Generiek</vt:lpstr>
      <vt:lpstr>Afbakening en uitlijning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Herijking pabo</dc:title>
  <dc:creator>Angelique van Mechelen</dc:creator>
  <cp:lastModifiedBy>Arie Vonk</cp:lastModifiedBy>
  <cp:revision>95</cp:revision>
  <dcterms:created xsi:type="dcterms:W3CDTF">2024-02-26T08:26:03Z</dcterms:created>
  <dcterms:modified xsi:type="dcterms:W3CDTF">2025-11-12T16:18:43Z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0x01010003D411C46AB3E94DBA8712B1E1831FB1</vt:lpwstr>
  </property>
  <property fmtid="{D5CDD505-2E9C-101B-9397-08002B2CF9AE}" pid="3" name="MediaServiceImageTags">
    <vt:lpwstr/>
  </property>
</Properties>
</file>